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  <Relationship Id="rId1" Type="http://schemas.openxmlformats.org/officeDocument/2006/relationships/extended-properties" Target="docProps/app.xml"/>  <Relationship Id="rId2" Type="http://schemas.openxmlformats.org/package/2006/relationships/metadata/core-properties" Target="docProps/core.xml"/>  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notesMasterIdLst>
    <p:notesMasterId r:id="rId67"/>
  </p:notesMaster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  <Relationship Id="rId1" Target="slideMasters/slideMaster1.xml" Type="http://schemas.openxmlformats.org/officeDocument/2006/relationships/slideMaster"/>  <Relationship Id="rId2" Target="slides/slide1.xml" Type="http://schemas.openxmlformats.org/officeDocument/2006/relationships/slide"/>  <Relationship Id="rId3" Target="slides/slide2.xml" Type="http://schemas.openxmlformats.org/officeDocument/2006/relationships/slide"/>  <Relationship Id="rId4" Target="slides/slide3.xml" Type="http://schemas.openxmlformats.org/officeDocument/2006/relationships/slide"/>  <Relationship Id="rId5" Target="slides/slide4.xml" Type="http://schemas.openxmlformats.org/officeDocument/2006/relationships/slide"/>  <Relationship Id="rId6" Target="slides/slide5.xml" Type="http://schemas.openxmlformats.org/officeDocument/2006/relationships/slide"/>  <Relationship Id="rId7" Target="slides/slide6.xml" Type="http://schemas.openxmlformats.org/officeDocument/2006/relationships/slide"/>  <Relationship Id="rId8" Target="slides/slide7.xml" Type="http://schemas.openxmlformats.org/officeDocument/2006/relationships/slide"/>  <Relationship Id="rId9" Target="slides/slide8.xml" Type="http://schemas.openxmlformats.org/officeDocument/2006/relationships/slide"/>  <Relationship Id="rId10" Target="slides/slide9.xml" Type="http://schemas.openxmlformats.org/officeDocument/2006/relationships/slide"/>  <Relationship Id="rId11" Target="slides/slide10.xml" Type="http://schemas.openxmlformats.org/officeDocument/2006/relationships/slide"/>  <Relationship Id="rId12" Target="slides/slide11.xml" Type="http://schemas.openxmlformats.org/officeDocument/2006/relationships/slide"/>  <Relationship Id="rId13" Target="slides/slide12.xml" Type="http://schemas.openxmlformats.org/officeDocument/2006/relationships/slide"/>  <Relationship Id="rId14" Target="slides/slide13.xml" Type="http://schemas.openxmlformats.org/officeDocument/2006/relationships/slide"/>  <Relationship Id="rId15" Target="slides/slide14.xml" Type="http://schemas.openxmlformats.org/officeDocument/2006/relationships/slide"/>  <Relationship Id="rId16" Target="slides/slide15.xml" Type="http://schemas.openxmlformats.org/officeDocument/2006/relationships/slide"/>  <Relationship Id="rId17" Target="slides/slide16.xml" Type="http://schemas.openxmlformats.org/officeDocument/2006/relationships/slide"/>  <Relationship Id="rId18" Target="slides/slide17.xml" Type="http://schemas.openxmlformats.org/officeDocument/2006/relationships/slide"/>  <Relationship Id="rId19" Target="slides/slide18.xml" Type="http://schemas.openxmlformats.org/officeDocument/2006/relationships/slide"/>  <Relationship Id="rId20" Target="slides/slide19.xml" Type="http://schemas.openxmlformats.org/officeDocument/2006/relationships/slide"/>  <Relationship Id="rId21" Target="slides/slide20.xml" Type="http://schemas.openxmlformats.org/officeDocument/2006/relationships/slide"/>  <Relationship Id="rId22" Target="slides/slide21.xml" Type="http://schemas.openxmlformats.org/officeDocument/2006/relationships/slide"/>  <Relationship Id="rId23" Target="slides/slide22.xml" Type="http://schemas.openxmlformats.org/officeDocument/2006/relationships/slide"/>  <Relationship Id="rId24" Target="slides/slide23.xml" Type="http://schemas.openxmlformats.org/officeDocument/2006/relationships/slide"/>  <Relationship Id="rId25" Target="slides/slide24.xml" Type="http://schemas.openxmlformats.org/officeDocument/2006/relationships/slide"/>  <Relationship Id="rId26" Target="slides/slide25.xml" Type="http://schemas.openxmlformats.org/officeDocument/2006/relationships/slide"/>  <Relationship Id="rId27" Target="slides/slide26.xml" Type="http://schemas.openxmlformats.org/officeDocument/2006/relationships/slide"/>  <Relationship Id="rId28" Target="slides/slide27.xml" Type="http://schemas.openxmlformats.org/officeDocument/2006/relationships/slide"/>  <Relationship Id="rId29" Target="slides/slide28.xml" Type="http://schemas.openxmlformats.org/officeDocument/2006/relationships/slide"/>  <Relationship Id="rId30" Target="slides/slide29.xml" Type="http://schemas.openxmlformats.org/officeDocument/2006/relationships/slide"/>  <Relationship Id="rId31" Target="slides/slide30.xml" Type="http://schemas.openxmlformats.org/officeDocument/2006/relationships/slide"/>  <Relationship Id="rId32" Target="slides/slide31.xml" Type="http://schemas.openxmlformats.org/officeDocument/2006/relationships/slide"/>  <Relationship Id="rId33" Target="slides/slide32.xml" Type="http://schemas.openxmlformats.org/officeDocument/2006/relationships/slide"/>  <Relationship Id="rId34" Target="slides/slide33.xml" Type="http://schemas.openxmlformats.org/officeDocument/2006/relationships/slide"/>  <Relationship Id="rId35" Target="slides/slide34.xml" Type="http://schemas.openxmlformats.org/officeDocument/2006/relationships/slide"/>  <Relationship Id="rId36" Target="slides/slide35.xml" Type="http://schemas.openxmlformats.org/officeDocument/2006/relationships/slide"/>  <Relationship Id="rId37" Target="slides/slide36.xml" Type="http://schemas.openxmlformats.org/officeDocument/2006/relationships/slide"/>  <Relationship Id="rId38" Target="slides/slide37.xml" Type="http://schemas.openxmlformats.org/officeDocument/2006/relationships/slide"/>  <Relationship Id="rId39" Target="slides/slide38.xml" Type="http://schemas.openxmlformats.org/officeDocument/2006/relationships/slide"/>  <Relationship Id="rId40" Target="slides/slide39.xml" Type="http://schemas.openxmlformats.org/officeDocument/2006/relationships/slide"/>  <Relationship Id="rId41" Target="slides/slide40.xml" Type="http://schemas.openxmlformats.org/officeDocument/2006/relationships/slide"/>  <Relationship Id="rId42" Target="slides/slide41.xml" Type="http://schemas.openxmlformats.org/officeDocument/2006/relationships/slide"/>  <Relationship Id="rId43" Target="slides/slide42.xml" Type="http://schemas.openxmlformats.org/officeDocument/2006/relationships/slide"/>  <Relationship Id="rId44" Target="slides/slide43.xml" Type="http://schemas.openxmlformats.org/officeDocument/2006/relationships/slide"/>  <Relationship Id="rId45" Target="slides/slide44.xml" Type="http://schemas.openxmlformats.org/officeDocument/2006/relationships/slide"/>  <Relationship Id="rId46" Target="slides/slide45.xml" Type="http://schemas.openxmlformats.org/officeDocument/2006/relationships/slide"/>  <Relationship Id="rId47" Target="slides/slide46.xml" Type="http://schemas.openxmlformats.org/officeDocument/2006/relationships/slide"/>  <Relationship Id="rId48" Target="slides/slide47.xml" Type="http://schemas.openxmlformats.org/officeDocument/2006/relationships/slide"/>  <Relationship Id="rId49" Target="slides/slide48.xml" Type="http://schemas.openxmlformats.org/officeDocument/2006/relationships/slide"/>  <Relationship Id="rId50" Target="slides/slide49.xml" Type="http://schemas.openxmlformats.org/officeDocument/2006/relationships/slide"/>  <Relationship Id="rId51" Target="slides/slide50.xml" Type="http://schemas.openxmlformats.org/officeDocument/2006/relationships/slide"/>  <Relationship Id="rId52" Target="slides/slide51.xml" Type="http://schemas.openxmlformats.org/officeDocument/2006/relationships/slide"/>  <Relationship Id="rId53" Target="slides/slide52.xml" Type="http://schemas.openxmlformats.org/officeDocument/2006/relationships/slide"/>  <Relationship Id="rId54" Target="slides/slide53.xml" Type="http://schemas.openxmlformats.org/officeDocument/2006/relationships/slide"/>  <Relationship Id="rId55" Target="slides/slide54.xml" Type="http://schemas.openxmlformats.org/officeDocument/2006/relationships/slide"/>  <Relationship Id="rId56" Target="slides/slide55.xml" Type="http://schemas.openxmlformats.org/officeDocument/2006/relationships/slide"/>  <Relationship Id="rId57" Target="slides/slide56.xml" Type="http://schemas.openxmlformats.org/officeDocument/2006/relationships/slide"/>  <Relationship Id="rId58" Target="slides/slide57.xml" Type="http://schemas.openxmlformats.org/officeDocument/2006/relationships/slide"/>  <Relationship Id="rId59" Target="slides/slide58.xml" Type="http://schemas.openxmlformats.org/officeDocument/2006/relationships/slide"/>  <Relationship Id="rId60" Target="slides/slide59.xml" Type="http://schemas.openxmlformats.org/officeDocument/2006/relationships/slide"/>  <Relationship Id="rId61" Target="slides/slide60.xml" Type="http://schemas.openxmlformats.org/officeDocument/2006/relationships/slide"/>  <Relationship Id="rId62" Target="slides/slide61.xml" Type="http://schemas.openxmlformats.org/officeDocument/2006/relationships/slide"/>  <Relationship Id="rId63" Type="http://schemas.openxmlformats.org/officeDocument/2006/relationships/presProps" Target="presProps.xml"/>  <Relationship Id="rId64" Type="http://schemas.openxmlformats.org/officeDocument/2006/relationships/viewProps" Target="viewProps.xml"/>  <Relationship Id="rId65" Type="http://schemas.openxmlformats.org/officeDocument/2006/relationships/theme" Target="theme/theme1.xml"/>  <Relationship Id="rId66" Type="http://schemas.openxmlformats.org/officeDocument/2006/relationships/tableStyles" Target="tableStyles.xml"/>  <Relationship Id="rId67" Type="http://schemas.openxmlformats.org/officeDocument/2006/relationships/notesMaster" Target="notesMasters/notesMaster1.xml"/></Relationships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URL: https://player.vimeo.com/external/174002812.hd.mp4?s=adbd4371ef546a2a57027fb7e799649cb0af2bd8&amp;oauth2_token_id=57447761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URL: https://player.vimeo.com/external/364032909.hd.mp4?s=2ce444439afd82c5c36d9c83b3975e666b255cdd&amp;oauth2_token_id=57447761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URL: https://player.vimeo.com/external/555571017.hd.mp4?s=b30e803611337921fbf2cb7e8d3431931c43e4d7&amp;oauth2_token_id=57447761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URL: https://player.vimeo.com/external/513367951.hd.mp4?s=be12dc84fe1d80c90894a7ab7fe427257384ef95&amp;oauth2_token_id=57447761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Begin with small talk (weather,  sports, hobbies, grandchildren, etc. – can be 50%+ of meeting) / create connection &amp; likeability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arget="../media/image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.xml" Type="http://schemas.openxmlformats.org/officeDocument/2006/relationships/notesSlide"/></Relationships>
</file>

<file path=ppt/slides/_rels/slide10.xml.rels><?xml version="1.0" encoding="UTF-8" standalone="yes"?>
<Relationships xmlns="http://schemas.openxmlformats.org/package/2006/relationships"><Relationship Id="rId1" Target="../media/image1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.xml" Type="http://schemas.openxmlformats.org/officeDocument/2006/relationships/notesSlide"/></Relationships>
</file>

<file path=ppt/slides/_rels/slide11.xml.rels><?xml version="1.0" encoding="UTF-8" standalone="yes"?>
<Relationships xmlns="http://schemas.openxmlformats.org/package/2006/relationships"><Relationship Id="rId1" Target="../media/image1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.xml" Type="http://schemas.openxmlformats.org/officeDocument/2006/relationships/notesSlide"/></Relationships>
</file>

<file path=ppt/slides/_rels/slide12.xml.rels><?xml version="1.0" encoding="UTF-8" standalone="yes"?>
<Relationships xmlns="http://schemas.openxmlformats.org/package/2006/relationships"><Relationship Id="rId1" Target="../media/image1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2.xml" Type="http://schemas.openxmlformats.org/officeDocument/2006/relationships/notesSlide"/></Relationships>
</file>

<file path=ppt/slides/_rels/slide13.xml.rels><?xml version="1.0" encoding="UTF-8" standalone="yes"?>
<Relationships xmlns="http://schemas.openxmlformats.org/package/2006/relationships"><Relationship Id="rId1" Target="../media/image1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3.xml" Type="http://schemas.openxmlformats.org/officeDocument/2006/relationships/notesSlide"/></Relationships>
</file>

<file path=ppt/slides/_rels/slide14.xml.rels><?xml version="1.0" encoding="UTF-8" standalone="yes"?>
<Relationships xmlns="http://schemas.openxmlformats.org/package/2006/relationships"><Relationship Id="rId1" Target="../media/image1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4.xml" Type="http://schemas.openxmlformats.org/officeDocument/2006/relationships/notesSlide"/></Relationships>
</file>

<file path=ppt/slides/_rels/slide15.xml.rels><?xml version="1.0" encoding="UTF-8" standalone="yes"?>
<Relationships xmlns="http://schemas.openxmlformats.org/package/2006/relationships"><Relationship Id="rId1" Target="../media/image1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5.xml" Type="http://schemas.openxmlformats.org/officeDocument/2006/relationships/notesSlide"/></Relationships>
</file>

<file path=ppt/slides/_rels/slide16.xml.rels><?xml version="1.0" encoding="UTF-8" standalone="yes"?>
<Relationships xmlns="http://schemas.openxmlformats.org/package/2006/relationships"><Relationship Id="rId1" Target="../media/image1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6.xml" Type="http://schemas.openxmlformats.org/officeDocument/2006/relationships/notesSlide"/></Relationships>
</file>

<file path=ppt/slides/_rels/slide17.xml.rels><?xml version="1.0" encoding="UTF-8" standalone="yes"?>
<Relationships xmlns="http://schemas.openxmlformats.org/package/2006/relationships"><Relationship Id="rId1" Target="../media/image1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7.xml" Type="http://schemas.openxmlformats.org/officeDocument/2006/relationships/notesSlide"/></Relationships>
</file>

<file path=ppt/slides/_rels/slide18.xml.rels><?xml version="1.0" encoding="UTF-8" standalone="yes"?>
<Relationships xmlns="http://schemas.openxmlformats.org/package/2006/relationships"><Relationship Id="rId1" Target="../media/image1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8.xml" Type="http://schemas.openxmlformats.org/officeDocument/2006/relationships/notesSlide"/></Relationships>
</file>

<file path=ppt/slides/_rels/slide19.xml.rels><?xml version="1.0" encoding="UTF-8" standalone="yes"?>
<Relationships xmlns="http://schemas.openxmlformats.org/package/2006/relationships"><Relationship Id="rId1" Target="../media/image1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9.xml" Type="http://schemas.openxmlformats.org/officeDocument/2006/relationships/notesSlide"/></Relationships>
</file>

<file path=ppt/slides/_rels/slide2.xml.rels><?xml version="1.0" encoding="UTF-8" standalone="yes"?>
<Relationships xmlns="http://schemas.openxmlformats.org/package/2006/relationships"><Relationship Id="rId1" Target="../media/image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.xml" Type="http://schemas.openxmlformats.org/officeDocument/2006/relationships/notesSlide"/></Relationships>
</file>

<file path=ppt/slides/_rels/slide20.xml.rels><?xml version="1.0" encoding="UTF-8" standalone="yes"?>
<Relationships xmlns="http://schemas.openxmlformats.org/package/2006/relationships"><Relationship Id="rId1" Target="../media/image2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0.xml" Type="http://schemas.openxmlformats.org/officeDocument/2006/relationships/notesSlide"/></Relationships>
</file>

<file path=ppt/slides/_rels/slide21.xml.rels><?xml version="1.0" encoding="UTF-8" standalone="yes"?>
<Relationships xmlns="http://schemas.openxmlformats.org/package/2006/relationships"><Relationship Id="rId1" Target="../media/image2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1.xml" Type="http://schemas.openxmlformats.org/officeDocument/2006/relationships/notesSlide"/></Relationships>
</file>

<file path=ppt/slides/_rels/slide22.xml.rels><?xml version="1.0" encoding="UTF-8" standalone="yes"?>
<Relationships xmlns="http://schemas.openxmlformats.org/package/2006/relationships"><Relationship Id="rId1" Target="../media/image2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2.xml" Type="http://schemas.openxmlformats.org/officeDocument/2006/relationships/notesSlide"/></Relationships>
</file>

<file path=ppt/slides/_rels/slide23.xml.rels><?xml version="1.0" encoding="UTF-8" standalone="yes"?>
<Relationships xmlns="http://schemas.openxmlformats.org/package/2006/relationships"><Relationship Id="rId1" Target="../media/image2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3.xml" Type="http://schemas.openxmlformats.org/officeDocument/2006/relationships/notesSlide"/></Relationships>
</file>

<file path=ppt/slides/_rels/slide24.xml.rels><?xml version="1.0" encoding="UTF-8" standalone="yes"?>
<Relationships xmlns="http://schemas.openxmlformats.org/package/2006/relationships"><Relationship Id="rId1" Target="../media/image2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4.xml" Type="http://schemas.openxmlformats.org/officeDocument/2006/relationships/notesSlide"/></Relationships>
</file>

<file path=ppt/slides/_rels/slide25.xml.rels><?xml version="1.0" encoding="UTF-8" standalone="yes"?>
<Relationships xmlns="http://schemas.openxmlformats.org/package/2006/relationships"><Relationship Id="rId1" Target="../media/image2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5.xml" Type="http://schemas.openxmlformats.org/officeDocument/2006/relationships/notesSlide"/></Relationships>
</file>

<file path=ppt/slides/_rels/slide26.xml.rels><?xml version="1.0" encoding="UTF-8" standalone="yes"?>
<Relationships xmlns="http://schemas.openxmlformats.org/package/2006/relationships"><Relationship Id="rId1" Target="../media/image2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6.xml" Type="http://schemas.openxmlformats.org/officeDocument/2006/relationships/notesSlide"/></Relationships>
</file>

<file path=ppt/slides/_rels/slide27.xml.rels><?xml version="1.0" encoding="UTF-8" standalone="yes"?>
<Relationships xmlns="http://schemas.openxmlformats.org/package/2006/relationships"><Relationship Id="rId1" Target="../media/image2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7.xml" Type="http://schemas.openxmlformats.org/officeDocument/2006/relationships/notesSlide"/></Relationships>
</file>

<file path=ppt/slides/_rels/slide28.xml.rels><?xml version="1.0" encoding="UTF-8" standalone="yes"?>
<Relationships xmlns="http://schemas.openxmlformats.org/package/2006/relationships"><Relationship Id="rId1" Target="../media/image2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8.xml" Type="http://schemas.openxmlformats.org/officeDocument/2006/relationships/notesSlide"/></Relationships>
</file>

<file path=ppt/slides/_rels/slide29.xml.rels><?xml version="1.0" encoding="UTF-8" standalone="yes"?>
<Relationships xmlns="http://schemas.openxmlformats.org/package/2006/relationships"><Relationship Id="rId1" Target="../media/image2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9.xml" Type="http://schemas.openxmlformats.org/officeDocument/2006/relationships/notesSlide"/></Relationships>
</file>

<file path=ppt/slides/_rels/slide3.xml.rels><?xml version="1.0" encoding="UTF-8" standalone="yes"?>
<Relationships xmlns="http://schemas.openxmlformats.org/package/2006/relationships"><Relationship Id="rId1" Target="../media/image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.xml" Type="http://schemas.openxmlformats.org/officeDocument/2006/relationships/notesSlide"/></Relationships>
</file>

<file path=ppt/slides/_rels/slide30.xml.rels><?xml version="1.0" encoding="UTF-8" standalone="yes"?>
<Relationships xmlns="http://schemas.openxmlformats.org/package/2006/relationships"><Relationship Id="rId1" Target="../media/image3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0.xml" Type="http://schemas.openxmlformats.org/officeDocument/2006/relationships/notesSlide"/></Relationships>
</file>

<file path=ppt/slides/_rels/slide31.xml.rels><?xml version="1.0" encoding="UTF-8" standalone="yes"?>
<Relationships xmlns="http://schemas.openxmlformats.org/package/2006/relationships"><Relationship Id="rId1" Target="../media/image3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1.xml" Type="http://schemas.openxmlformats.org/officeDocument/2006/relationships/notesSlide"/></Relationships>
</file>

<file path=ppt/slides/_rels/slide32.xml.rels><?xml version="1.0" encoding="UTF-8" standalone="yes"?>
<Relationships xmlns="http://schemas.openxmlformats.org/package/2006/relationships"><Relationship Id="rId1" Target="../media/image3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2.xml" Type="http://schemas.openxmlformats.org/officeDocument/2006/relationships/notesSlide"/></Relationships>
</file>

<file path=ppt/slides/_rels/slide33.xml.rels><?xml version="1.0" encoding="UTF-8" standalone="yes"?>
<Relationships xmlns="http://schemas.openxmlformats.org/package/2006/relationships"><Relationship Id="rId1" Target="../media/image3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3.xml" Type="http://schemas.openxmlformats.org/officeDocument/2006/relationships/notesSlide"/></Relationships>
</file>

<file path=ppt/slides/_rels/slide34.xml.rels><?xml version="1.0" encoding="UTF-8" standalone="yes"?>
<Relationships xmlns="http://schemas.openxmlformats.org/package/2006/relationships"><Relationship Id="rId1" Target="../media/image3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4.xml" Type="http://schemas.openxmlformats.org/officeDocument/2006/relationships/notesSlide"/></Relationships>
</file>

<file path=ppt/slides/_rels/slide35.xml.rels><?xml version="1.0" encoding="UTF-8" standalone="yes"?>
<Relationships xmlns="http://schemas.openxmlformats.org/package/2006/relationships"><Relationship Id="rId1" Target="../media/image3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5.xml" Type="http://schemas.openxmlformats.org/officeDocument/2006/relationships/notesSlide"/></Relationships>
</file>

<file path=ppt/slides/_rels/slide36.xml.rels><?xml version="1.0" encoding="UTF-8" standalone="yes"?>
<Relationships xmlns="http://schemas.openxmlformats.org/package/2006/relationships"><Relationship Id="rId1" Target="../media/image3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6.xml" Type="http://schemas.openxmlformats.org/officeDocument/2006/relationships/notesSlide"/></Relationships>
</file>

<file path=ppt/slides/_rels/slide37.xml.rels><?xml version="1.0" encoding="UTF-8" standalone="yes"?>
<Relationships xmlns="http://schemas.openxmlformats.org/package/2006/relationships"><Relationship Id="rId1" Target="../media/image3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7.xml" Type="http://schemas.openxmlformats.org/officeDocument/2006/relationships/notesSlide"/></Relationships>
</file>

<file path=ppt/slides/_rels/slide38.xml.rels><?xml version="1.0" encoding="UTF-8" standalone="yes"?>
<Relationships xmlns="http://schemas.openxmlformats.org/package/2006/relationships"><Relationship Id="rId1" Target="../media/image3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8.xml" Type="http://schemas.openxmlformats.org/officeDocument/2006/relationships/notesSlide"/></Relationships>
</file>

<file path=ppt/slides/_rels/slide39.xml.rels><?xml version="1.0" encoding="UTF-8" standalone="yes"?>
<Relationships xmlns="http://schemas.openxmlformats.org/package/2006/relationships"><Relationship Id="rId1" Target="../media/image3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9.xml" Type="http://schemas.openxmlformats.org/officeDocument/2006/relationships/notesSlide"/></Relationships>
</file>

<file path=ppt/slides/_rels/slide4.xml.rels><?xml version="1.0" encoding="UTF-8" standalone="yes"?>
<Relationships xmlns="http://schemas.openxmlformats.org/package/2006/relationships"><Relationship Id="rId1" Target="../media/image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.xml" Type="http://schemas.openxmlformats.org/officeDocument/2006/relationships/notesSlide"/></Relationships>
</file>

<file path=ppt/slides/_rels/slide40.xml.rels><?xml version="1.0" encoding="UTF-8" standalone="yes"?>
<Relationships xmlns="http://schemas.openxmlformats.org/package/2006/relationships"><Relationship Id="rId1" Target="../media/image4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0.xml" Type="http://schemas.openxmlformats.org/officeDocument/2006/relationships/notesSlide"/></Relationships>
</file>

<file path=ppt/slides/_rels/slide41.xml.rels><?xml version="1.0" encoding="UTF-8" standalone="yes"?>
<Relationships xmlns="http://schemas.openxmlformats.org/package/2006/relationships"><Relationship Id="rId1" Target="../media/image4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1.xml" Type="http://schemas.openxmlformats.org/officeDocument/2006/relationships/notesSlide"/></Relationships>
</file>

<file path=ppt/slides/_rels/slide42.xml.rels><?xml version="1.0" encoding="UTF-8" standalone="yes"?>
<Relationships xmlns="http://schemas.openxmlformats.org/package/2006/relationships"><Relationship Id="rId1" Target="../media/image4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2.xml" Type="http://schemas.openxmlformats.org/officeDocument/2006/relationships/notesSlide"/></Relationships>
</file>

<file path=ppt/slides/_rels/slide43.xml.rels><?xml version="1.0" encoding="UTF-8" standalone="yes"?>
<Relationships xmlns="http://schemas.openxmlformats.org/package/2006/relationships"><Relationship Id="rId1" Target="../media/image4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3.xml" Type="http://schemas.openxmlformats.org/officeDocument/2006/relationships/notesSlide"/></Relationships>
</file>

<file path=ppt/slides/_rels/slide44.xml.rels><?xml version="1.0" encoding="UTF-8" standalone="yes"?>
<Relationships xmlns="http://schemas.openxmlformats.org/package/2006/relationships"><Relationship Id="rId1" Target="../media/image4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4.xml" Type="http://schemas.openxmlformats.org/officeDocument/2006/relationships/notesSlide"/></Relationships>
</file>

<file path=ppt/slides/_rels/slide45.xml.rels><?xml version="1.0" encoding="UTF-8" standalone="yes"?>
<Relationships xmlns="http://schemas.openxmlformats.org/package/2006/relationships"><Relationship Id="rId1" Target="../media/image4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5.xml" Type="http://schemas.openxmlformats.org/officeDocument/2006/relationships/notesSlide"/></Relationships>
</file>

<file path=ppt/slides/_rels/slide46.xml.rels><?xml version="1.0" encoding="UTF-8" standalone="yes"?>
<Relationships xmlns="http://schemas.openxmlformats.org/package/2006/relationships"><Relationship Id="rId1" Target="../media/image4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6.xml" Type="http://schemas.openxmlformats.org/officeDocument/2006/relationships/notesSlide"/></Relationships>
</file>

<file path=ppt/slides/_rels/slide47.xml.rels><?xml version="1.0" encoding="UTF-8" standalone="yes"?>
<Relationships xmlns="http://schemas.openxmlformats.org/package/2006/relationships"><Relationship Id="rId1" Target="../media/image4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7.xml" Type="http://schemas.openxmlformats.org/officeDocument/2006/relationships/notesSlide"/></Relationships>
</file>

<file path=ppt/slides/_rels/slide48.xml.rels><?xml version="1.0" encoding="UTF-8" standalone="yes"?>
<Relationships xmlns="http://schemas.openxmlformats.org/package/2006/relationships"><Relationship Id="rId1" Target="../media/image4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8.xml" Type="http://schemas.openxmlformats.org/officeDocument/2006/relationships/notesSlide"/></Relationships>
</file>

<file path=ppt/slides/_rels/slide49.xml.rels><?xml version="1.0" encoding="UTF-8" standalone="yes"?>
<Relationships xmlns="http://schemas.openxmlformats.org/package/2006/relationships"><Relationship Id="rId1" Target="../media/image4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9.xml" Type="http://schemas.openxmlformats.org/officeDocument/2006/relationships/notesSlide"/></Relationships>
</file>

<file path=ppt/slides/_rels/slide5.xml.rels><?xml version="1.0" encoding="UTF-8" standalone="yes"?>
<Relationships xmlns="http://schemas.openxmlformats.org/package/2006/relationships"><Relationship Id="rId1" Target="../media/image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.xml" Type="http://schemas.openxmlformats.org/officeDocument/2006/relationships/notesSlide"/></Relationships>
</file>

<file path=ppt/slides/_rels/slide50.xml.rels><?xml version="1.0" encoding="UTF-8" standalone="yes"?>
<Relationships xmlns="http://schemas.openxmlformats.org/package/2006/relationships"><Relationship Id="rId1" Target="../media/image5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0.xml" Type="http://schemas.openxmlformats.org/officeDocument/2006/relationships/notesSlide"/></Relationships>
</file>

<file path=ppt/slides/_rels/slide51.xml.rels><?xml version="1.0" encoding="UTF-8" standalone="yes"?>
<Relationships xmlns="http://schemas.openxmlformats.org/package/2006/relationships"><Relationship Id="rId1" Target="../media/image5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1.xml" Type="http://schemas.openxmlformats.org/officeDocument/2006/relationships/notesSlide"/></Relationships>
</file>

<file path=ppt/slides/_rels/slide52.xml.rels><?xml version="1.0" encoding="UTF-8" standalone="yes"?>
<Relationships xmlns="http://schemas.openxmlformats.org/package/2006/relationships"><Relationship Id="rId1" Target="../media/image5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2.xml" Type="http://schemas.openxmlformats.org/officeDocument/2006/relationships/notesSlide"/></Relationships>
</file>

<file path=ppt/slides/_rels/slide53.xml.rels><?xml version="1.0" encoding="UTF-8" standalone="yes"?>
<Relationships xmlns="http://schemas.openxmlformats.org/package/2006/relationships"><Relationship Id="rId1" Target="../media/image5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3.xml" Type="http://schemas.openxmlformats.org/officeDocument/2006/relationships/notesSlide"/></Relationships>
</file>

<file path=ppt/slides/_rels/slide54.xml.rels><?xml version="1.0" encoding="UTF-8" standalone="yes"?>
<Relationships xmlns="http://schemas.openxmlformats.org/package/2006/relationships"><Relationship Id="rId1" Target="../media/image5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4.xml" Type="http://schemas.openxmlformats.org/officeDocument/2006/relationships/notesSlide"/></Relationships>
</file>

<file path=ppt/slides/_rels/slide55.xml.rels><?xml version="1.0" encoding="UTF-8" standalone="yes"?>
<Relationships xmlns="http://schemas.openxmlformats.org/package/2006/relationships"><Relationship Id="rId1" Target="../media/image5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5.xml" Type="http://schemas.openxmlformats.org/officeDocument/2006/relationships/notesSlide"/></Relationships>
</file>

<file path=ppt/slides/_rels/slide56.xml.rels><?xml version="1.0" encoding="UTF-8" standalone="yes"?>
<Relationships xmlns="http://schemas.openxmlformats.org/package/2006/relationships"><Relationship Id="rId1" Target="../media/image5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6.xml" Type="http://schemas.openxmlformats.org/officeDocument/2006/relationships/notesSlide"/></Relationships>
</file>

<file path=ppt/slides/_rels/slide57.xml.rels><?xml version="1.0" encoding="UTF-8" standalone="yes"?>
<Relationships xmlns="http://schemas.openxmlformats.org/package/2006/relationships"><Relationship Id="rId1" Target="../media/image5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7.xml" Type="http://schemas.openxmlformats.org/officeDocument/2006/relationships/notesSlide"/></Relationships>
</file>

<file path=ppt/slides/_rels/slide58.xml.rels><?xml version="1.0" encoding="UTF-8" standalone="yes"?>
<Relationships xmlns="http://schemas.openxmlformats.org/package/2006/relationships"><Relationship Id="rId1" Target="../media/image5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8.xml" Type="http://schemas.openxmlformats.org/officeDocument/2006/relationships/notesSlide"/></Relationships>
</file>

<file path=ppt/slides/_rels/slide59.xml.rels><?xml version="1.0" encoding="UTF-8" standalone="yes"?>
<Relationships xmlns="http://schemas.openxmlformats.org/package/2006/relationships"><Relationship Id="rId1" Target="../media/image5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9.xml" Type="http://schemas.openxmlformats.org/officeDocument/2006/relationships/notesSlide"/></Relationships>
</file>

<file path=ppt/slides/_rels/slide6.xml.rels><?xml version="1.0" encoding="UTF-8" standalone="yes"?>
<Relationships xmlns="http://schemas.openxmlformats.org/package/2006/relationships"><Relationship Id="rId1" Target="../media/image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.xml" Type="http://schemas.openxmlformats.org/officeDocument/2006/relationships/notesSlide"/></Relationships>
</file>

<file path=ppt/slides/_rels/slide60.xml.rels><?xml version="1.0" encoding="UTF-8" standalone="yes"?>
<Relationships xmlns="http://schemas.openxmlformats.org/package/2006/relationships"><Relationship Id="rId1" Target="../media/image6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0.xml" Type="http://schemas.openxmlformats.org/officeDocument/2006/relationships/notesSlide"/></Relationships>
</file>

<file path=ppt/slides/_rels/slide61.xml.rels><?xml version="1.0" encoding="UTF-8" standalone="yes"?>
<Relationships xmlns="http://schemas.openxmlformats.org/package/2006/relationships"><Relationship Id="rId1" Target="../media/image6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1.xml" Type="http://schemas.openxmlformats.org/officeDocument/2006/relationships/notesSlide"/></Relationships>
</file>

<file path=ppt/slides/_rels/slide7.xml.rels><?xml version="1.0" encoding="UTF-8" standalone="yes"?>
<Relationships xmlns="http://schemas.openxmlformats.org/package/2006/relationships"><Relationship Id="rId1" Target="../media/image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.xml" Type="http://schemas.openxmlformats.org/officeDocument/2006/relationships/notesSlide"/></Relationships>
</file>

<file path=ppt/slides/_rels/slide8.xml.rels><?xml version="1.0" encoding="UTF-8" standalone="yes"?>
<Relationships xmlns="http://schemas.openxmlformats.org/package/2006/relationships"><Relationship Id="rId1" Target="../media/image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.xml" Type="http://schemas.openxmlformats.org/officeDocument/2006/relationships/notesSlide"/></Relationships>
</file>

<file path=ppt/slides/_rels/slide9.xml.rels><?xml version="1.0" encoding="UTF-8" standalone="yes"?>
<Relationships xmlns="http://schemas.openxmlformats.org/package/2006/relationships"><Relationship Id="rId1" Target="../media/image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.xml" Type="http://schemas.openxmlformats.org/officeDocument/2006/relationships/notesSlid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45abd316-86db-45fb-9448-ba86cfba4790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6f18c84-a1d9-4e94-a85f-2d28da45cb73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adfab4c-dbb9-482a-b0af-18f49b1e68e8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de67d0d2-f3e4-4fcf-b743-017323b2ebe2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0a4e990-44cc-401e-80c7-3c13fa8c6f7d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48087b0f-8667-4424-aa80-33cc4c3f8577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e44ee0b-e8b7-4e68-b351-d4f2d74d664e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a1ec9a8-6998-412b-8471-ec8cb2c490cb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d448bd59-a71c-4c83-a14e-d0ed9be371dd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ac0bdc4-2e2e-4b73-863e-de0e0372fd70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29904ee9-bcd7-4d85-9fc5-ac3b7f72616b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1535321-b02e-4acf-b6a4-f8c7ce8ae919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f7ea1db-c3c6-439c-a1f1-c6f68948534a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8ca73f2-d295-46e5-bdb0-96ae25468772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4a37c8a-8b9d-43d1-a0b5-1b7bdb47e629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23c1a73-e317-4613-8a3e-19928eb8c7af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b91b348-0a15-4532-8fe2-91ee42967591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4b08dadd-c3cf-4205-9224-fd79d9c3f153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94f8676-9c63-47d9-bc74-0ca0cd69bf19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43b667cf-2b68-41b8-be9e-ceb0729d4a70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20f503d-6e50-4353-a1f2-cd2797d38417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f59a13c-7a4f-4a01-85a6-6b05ddd45aed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6ef2111-2eed-416e-8899-4a2e451ac0d3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01837e3-bfb9-4d4d-b62f-1e0d7b78e22e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17243a4-b2eb-496f-a090-299302321c20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42028da3-7974-458e-ba8a-bd11a21aa89c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355da853-9963-4cdd-a650-e9cbf37106d7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31274b1-2b6d-4a45-bc07-b5f47cc17b42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f4cb66f-d3b9-4c17-87f5-88c2834a552c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e398058-5bb7-4e11-822e-461b6d9d1bd4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7a770e5-10f2-4f60-a389-07a1ac60d832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a8f2141-2fbc-4582-9337-20149cec5bba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c87d20d-be93-49da-8a8e-5e57620ff864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20d9fd99-b765-4fbc-9b2f-b675cbc46f67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b8d89a9-b860-4549-881f-0aadf31c9649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663db4c0-da00-49ee-ba8a-733e3c32fd89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97aa5b7-a6dd-4672-857a-c0b063dbec5b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a5b87a1a-0cd5-440f-a184-59625c3f3ee0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a011fd4-7f12-4bb2-824f-99f76ee1d2e5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4561ac0-ca46-499b-9016-92c0532ea65e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220e5f4-234a-4e9f-9a23-4fa8fc80f0c5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6949dae-7a14-4485-bc8e-707f4b914e8b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382bbc7-eca5-4b55-a19e-4d1f31d1717d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6c287a4-cf38-4560-9dae-7aa9afc2e977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85d7110-f157-42a6-b219-06bdf6c60fcf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358027ab-e10f-4221-a0ee-9c1025888551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0f7b428-0443-46a4-b5c0-961c90a18d97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bba04a2-2634-4fcd-bee6-4e60ecbba457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4ddaf90b-7a6f-450e-8176-876b31b2d1a7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79883c9-2918-493a-af2b-37659b6aff2c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5158846-480b-491e-8df8-ce2e16326005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dc5bb3f0-0ec9-4b89-9b02-95228501c393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64c471fe-6358-4bfc-9e29-4c5cd0287adb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356fd58-42b4-4083-afd6-4367f4605e06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1be70e6-b25a-4d10-804c-4922bb6978b1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3782647-edb7-4961-ba9a-08f4b21e0ec0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1f0dfe5-67fe-4580-8c17-e56b99dc3969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d028c70-39e4-4220-8d40-c5df4125dff2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43f669c-ef4e-4446-a159-240aaa1dddcd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9120b1ee-2342-4404-980a-084af19c76d0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71caa8b-9a87-4514-ba55-101a4b81f630.jp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</PresentationFormat>
  <Paragraphs>0</Paragraphs>
  <Slides>61</Slides>
  <Notes>61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2023-03-16T12:43:59.611Z</dcterms:created>
  <dcterms:modified xsi:type="dcterms:W3CDTF">2023-03-16T12:43:59.611Z</dcterms:modified>
</cp:coreProperties>
</file>