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Lst>
  <p:notesMasterIdLst>
    <p:notesMasterId r:id="rId26"/>
  </p:notesMasterIdLst>
  <p:sldIdLst>
    <p:sldId id="396" r:id="rId3"/>
    <p:sldId id="399" r:id="rId4"/>
    <p:sldId id="512" r:id="rId5"/>
    <p:sldId id="395" r:id="rId6"/>
    <p:sldId id="401" r:id="rId7"/>
    <p:sldId id="502" r:id="rId8"/>
    <p:sldId id="503" r:id="rId9"/>
    <p:sldId id="504" r:id="rId10"/>
    <p:sldId id="507" r:id="rId11"/>
    <p:sldId id="506" r:id="rId12"/>
    <p:sldId id="400" r:id="rId13"/>
    <p:sldId id="509" r:id="rId14"/>
    <p:sldId id="508" r:id="rId15"/>
    <p:sldId id="510" r:id="rId16"/>
    <p:sldId id="516" r:id="rId17"/>
    <p:sldId id="511" r:id="rId18"/>
    <p:sldId id="513" r:id="rId19"/>
    <p:sldId id="514" r:id="rId20"/>
    <p:sldId id="515" r:id="rId21"/>
    <p:sldId id="402" r:id="rId22"/>
    <p:sldId id="501" r:id="rId23"/>
    <p:sldId id="517" r:id="rId24"/>
    <p:sldId id="40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1">
          <p15:clr>
            <a:srgbClr val="A4A3A4"/>
          </p15:clr>
        </p15:guide>
        <p15:guide id="2" pos="233">
          <p15:clr>
            <a:srgbClr val="A4A3A4"/>
          </p15:clr>
        </p15:guide>
        <p15:guide id="3" pos="5528">
          <p15:clr>
            <a:srgbClr val="A4A3A4"/>
          </p15:clr>
        </p15:guide>
        <p15:guide id="4" pos="2881">
          <p15:clr>
            <a:srgbClr val="A4A3A4"/>
          </p15:clr>
        </p15:guide>
        <p15:guide id="5" orient="horz" pos="2933">
          <p15:clr>
            <a:srgbClr val="A4A3A4"/>
          </p15:clr>
        </p15:guide>
        <p15:guide id="6" orient="horz" pos="657">
          <p15:clr>
            <a:srgbClr val="A4A3A4"/>
          </p15:clr>
        </p15:guide>
        <p15:guide id="7" pos="192">
          <p15:clr>
            <a:srgbClr val="A4A3A4"/>
          </p15:clr>
        </p15:guide>
        <p15:guide id="8" pos="55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E2"/>
    <a:srgbClr val="898BB4"/>
    <a:srgbClr val="002D5C"/>
    <a:srgbClr val="FFFFFF"/>
    <a:srgbClr val="000000"/>
    <a:srgbClr val="00559B"/>
    <a:srgbClr val="0071CE"/>
    <a:srgbClr val="99CCFF"/>
    <a:srgbClr val="EDAA00"/>
    <a:srgbClr val="7EA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A091F-F5B2-4176-90D0-662BA67D1461}" v="17" dt="2023-02-21T00:47:54.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9661" autoAdjust="0"/>
  </p:normalViewPr>
  <p:slideViewPr>
    <p:cSldViewPr snapToGrid="0" showGuides="1">
      <p:cViewPr varScale="1">
        <p:scale>
          <a:sx n="122" d="100"/>
          <a:sy n="122" d="100"/>
        </p:scale>
        <p:origin x="1206" y="102"/>
      </p:cViewPr>
      <p:guideLst>
        <p:guide orient="horz" pos="3911"/>
        <p:guide pos="233"/>
        <p:guide pos="5528"/>
        <p:guide pos="2881"/>
        <p:guide orient="horz" pos="2933"/>
        <p:guide orient="horz" pos="657"/>
        <p:guide pos="192"/>
        <p:guide pos="5569"/>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J. Gawor" userId="2babbc58-160f-4c04-9042-52babc457c43" providerId="ADAL" clId="{513A091F-F5B2-4176-90D0-662BA67D1461}"/>
    <pc:docChg chg="undo custSel addSld delSld modSld sldOrd">
      <pc:chgData name="Brian J. Gawor" userId="2babbc58-160f-4c04-9042-52babc457c43" providerId="ADAL" clId="{513A091F-F5B2-4176-90D0-662BA67D1461}" dt="2023-02-21T00:48:07.063" v="626" actId="114"/>
      <pc:docMkLst>
        <pc:docMk/>
      </pc:docMkLst>
      <pc:sldChg chg="modSp">
        <pc:chgData name="Brian J. Gawor" userId="2babbc58-160f-4c04-9042-52babc457c43" providerId="ADAL" clId="{513A091F-F5B2-4176-90D0-662BA67D1461}" dt="2023-02-21T00:07:33.220" v="7"/>
        <pc:sldMkLst>
          <pc:docMk/>
          <pc:sldMk cId="3016549983" sldId="349"/>
        </pc:sldMkLst>
        <pc:graphicFrameChg chg="mod">
          <ac:chgData name="Brian J. Gawor" userId="2babbc58-160f-4c04-9042-52babc457c43" providerId="ADAL" clId="{513A091F-F5B2-4176-90D0-662BA67D1461}" dt="2023-02-21T00:07:33.220" v="7"/>
          <ac:graphicFrameMkLst>
            <pc:docMk/>
            <pc:sldMk cId="3016549983" sldId="349"/>
            <ac:graphicFrameMk id="10" creationId="{D55B4CFE-605F-DE66-E472-F5782D9BEA9F}"/>
          </ac:graphicFrameMkLst>
        </pc:graphicFrameChg>
      </pc:sldChg>
      <pc:sldChg chg="del">
        <pc:chgData name="Brian J. Gawor" userId="2babbc58-160f-4c04-9042-52babc457c43" providerId="ADAL" clId="{513A091F-F5B2-4176-90D0-662BA67D1461}" dt="2023-02-21T00:06:33.702" v="6" actId="47"/>
        <pc:sldMkLst>
          <pc:docMk/>
          <pc:sldMk cId="2946349924" sldId="394"/>
        </pc:sldMkLst>
      </pc:sldChg>
      <pc:sldChg chg="ord">
        <pc:chgData name="Brian J. Gawor" userId="2babbc58-160f-4c04-9042-52babc457c43" providerId="ADAL" clId="{513A091F-F5B2-4176-90D0-662BA67D1461}" dt="2023-02-21T00:06:21.222" v="3"/>
        <pc:sldMkLst>
          <pc:docMk/>
          <pc:sldMk cId="3971558872" sldId="395"/>
        </pc:sldMkLst>
      </pc:sldChg>
      <pc:sldChg chg="delSp modSp mod">
        <pc:chgData name="Brian J. Gawor" userId="2babbc58-160f-4c04-9042-52babc457c43" providerId="ADAL" clId="{513A091F-F5B2-4176-90D0-662BA67D1461}" dt="2023-02-21T00:06:13.263" v="1" actId="478"/>
        <pc:sldMkLst>
          <pc:docMk/>
          <pc:sldMk cId="1959156890" sldId="396"/>
        </pc:sldMkLst>
        <pc:spChg chg="mod">
          <ac:chgData name="Brian J. Gawor" userId="2babbc58-160f-4c04-9042-52babc457c43" providerId="ADAL" clId="{513A091F-F5B2-4176-90D0-662BA67D1461}" dt="2023-02-20T23:35:27.032" v="0"/>
          <ac:spMkLst>
            <pc:docMk/>
            <pc:sldMk cId="1959156890" sldId="396"/>
            <ac:spMk id="2" creationId="{00000000-0000-0000-0000-000000000000}"/>
          </ac:spMkLst>
        </pc:spChg>
        <pc:grpChg chg="del">
          <ac:chgData name="Brian J. Gawor" userId="2babbc58-160f-4c04-9042-52babc457c43" providerId="ADAL" clId="{513A091F-F5B2-4176-90D0-662BA67D1461}" dt="2023-02-21T00:06:13.263" v="1" actId="478"/>
          <ac:grpSpMkLst>
            <pc:docMk/>
            <pc:sldMk cId="1959156890" sldId="396"/>
            <ac:grpSpMk id="6" creationId="{00000000-0000-0000-0000-000000000000}"/>
          </ac:grpSpMkLst>
        </pc:grpChg>
        <pc:grpChg chg="del">
          <ac:chgData name="Brian J. Gawor" userId="2babbc58-160f-4c04-9042-52babc457c43" providerId="ADAL" clId="{513A091F-F5B2-4176-90D0-662BA67D1461}" dt="2023-02-21T00:06:13.263" v="1" actId="478"/>
          <ac:grpSpMkLst>
            <pc:docMk/>
            <pc:sldMk cId="1959156890" sldId="396"/>
            <ac:grpSpMk id="11" creationId="{00000000-0000-0000-0000-000000000000}"/>
          </ac:grpSpMkLst>
        </pc:grpChg>
        <pc:grpChg chg="del">
          <ac:chgData name="Brian J. Gawor" userId="2babbc58-160f-4c04-9042-52babc457c43" providerId="ADAL" clId="{513A091F-F5B2-4176-90D0-662BA67D1461}" dt="2023-02-21T00:06:13.263" v="1" actId="478"/>
          <ac:grpSpMkLst>
            <pc:docMk/>
            <pc:sldMk cId="1959156890" sldId="396"/>
            <ac:grpSpMk id="16" creationId="{00000000-0000-0000-0000-000000000000}"/>
          </ac:grpSpMkLst>
        </pc:grpChg>
      </pc:sldChg>
      <pc:sldChg chg="ord">
        <pc:chgData name="Brian J. Gawor" userId="2babbc58-160f-4c04-9042-52babc457c43" providerId="ADAL" clId="{513A091F-F5B2-4176-90D0-662BA67D1461}" dt="2023-02-21T00:06:29.972" v="5"/>
        <pc:sldMkLst>
          <pc:docMk/>
          <pc:sldMk cId="1769786156" sldId="399"/>
        </pc:sldMkLst>
      </pc:sldChg>
      <pc:sldChg chg="modSp mod">
        <pc:chgData name="Brian J. Gawor" userId="2babbc58-160f-4c04-9042-52babc457c43" providerId="ADAL" clId="{513A091F-F5B2-4176-90D0-662BA67D1461}" dt="2023-02-21T00:25:56.555" v="551" actId="1076"/>
        <pc:sldMkLst>
          <pc:docMk/>
          <pc:sldMk cId="4184302249" sldId="401"/>
        </pc:sldMkLst>
        <pc:spChg chg="mod">
          <ac:chgData name="Brian J. Gawor" userId="2babbc58-160f-4c04-9042-52babc457c43" providerId="ADAL" clId="{513A091F-F5B2-4176-90D0-662BA67D1461}" dt="2023-02-21T00:25:56.555" v="551" actId="1076"/>
          <ac:spMkLst>
            <pc:docMk/>
            <pc:sldMk cId="4184302249" sldId="401"/>
            <ac:spMk id="10" creationId="{2D1C9675-5979-E73D-4304-38D2F4B6F491}"/>
          </ac:spMkLst>
        </pc:spChg>
        <pc:spChg chg="mod">
          <ac:chgData name="Brian J. Gawor" userId="2babbc58-160f-4c04-9042-52babc457c43" providerId="ADAL" clId="{513A091F-F5B2-4176-90D0-662BA67D1461}" dt="2023-02-21T00:25:56.555" v="551" actId="1076"/>
          <ac:spMkLst>
            <pc:docMk/>
            <pc:sldMk cId="4184302249" sldId="401"/>
            <ac:spMk id="11" creationId="{9697B5E0-60DE-5917-6A11-9B0F2276D03F}"/>
          </ac:spMkLst>
        </pc:spChg>
        <pc:picChg chg="mod">
          <ac:chgData name="Brian J. Gawor" userId="2babbc58-160f-4c04-9042-52babc457c43" providerId="ADAL" clId="{513A091F-F5B2-4176-90D0-662BA67D1461}" dt="2023-02-21T00:25:56.555" v="551" actId="1076"/>
          <ac:picMkLst>
            <pc:docMk/>
            <pc:sldMk cId="4184302249" sldId="401"/>
            <ac:picMk id="12" creationId="{C3FD5D88-7B95-4EDD-02EF-D1609DD8F0A9}"/>
          </ac:picMkLst>
        </pc:picChg>
        <pc:picChg chg="mod">
          <ac:chgData name="Brian J. Gawor" userId="2babbc58-160f-4c04-9042-52babc457c43" providerId="ADAL" clId="{513A091F-F5B2-4176-90D0-662BA67D1461}" dt="2023-02-21T00:25:56.555" v="551" actId="1076"/>
          <ac:picMkLst>
            <pc:docMk/>
            <pc:sldMk cId="4184302249" sldId="401"/>
            <ac:picMk id="13" creationId="{3E2009EF-D1F4-1B33-D0FC-50A55046D3EA}"/>
          </ac:picMkLst>
        </pc:picChg>
      </pc:sldChg>
      <pc:sldChg chg="add del mod modShow">
        <pc:chgData name="Brian J. Gawor" userId="2babbc58-160f-4c04-9042-52babc457c43" providerId="ADAL" clId="{513A091F-F5B2-4176-90D0-662BA67D1461}" dt="2023-02-21T00:07:57.072" v="12" actId="729"/>
        <pc:sldMkLst>
          <pc:docMk/>
          <pc:sldMk cId="2322830717" sldId="403"/>
        </pc:sldMkLst>
      </pc:sldChg>
      <pc:sldChg chg="add del mod modShow">
        <pc:chgData name="Brian J. Gawor" userId="2babbc58-160f-4c04-9042-52babc457c43" providerId="ADAL" clId="{513A091F-F5B2-4176-90D0-662BA67D1461}" dt="2023-02-21T00:07:57.072" v="12" actId="729"/>
        <pc:sldMkLst>
          <pc:docMk/>
          <pc:sldMk cId="3541995062" sldId="404"/>
        </pc:sldMkLst>
      </pc:sldChg>
      <pc:sldChg chg="mod modShow">
        <pc:chgData name="Brian J. Gawor" userId="2babbc58-160f-4c04-9042-52babc457c43" providerId="ADAL" clId="{513A091F-F5B2-4176-90D0-662BA67D1461}" dt="2023-02-21T00:08:06.587" v="13" actId="729"/>
        <pc:sldMkLst>
          <pc:docMk/>
          <pc:sldMk cId="3316738746" sldId="405"/>
        </pc:sldMkLst>
      </pc:sldChg>
      <pc:sldChg chg="modSp mod">
        <pc:chgData name="Brian J. Gawor" userId="2babbc58-160f-4c04-9042-52babc457c43" providerId="ADAL" clId="{513A091F-F5B2-4176-90D0-662BA67D1461}" dt="2023-02-21T00:08:22.592" v="29" actId="20577"/>
        <pc:sldMkLst>
          <pc:docMk/>
          <pc:sldMk cId="1521222087" sldId="406"/>
        </pc:sldMkLst>
        <pc:spChg chg="mod">
          <ac:chgData name="Brian J. Gawor" userId="2babbc58-160f-4c04-9042-52babc457c43" providerId="ADAL" clId="{513A091F-F5B2-4176-90D0-662BA67D1461}" dt="2023-02-21T00:08:15.452" v="17" actId="20577"/>
          <ac:spMkLst>
            <pc:docMk/>
            <pc:sldMk cId="1521222087" sldId="406"/>
            <ac:spMk id="5" creationId="{5B6D3B6E-CC38-49CD-0A67-5016C340A840}"/>
          </ac:spMkLst>
        </pc:spChg>
        <pc:spChg chg="mod">
          <ac:chgData name="Brian J. Gawor" userId="2babbc58-160f-4c04-9042-52babc457c43" providerId="ADAL" clId="{513A091F-F5B2-4176-90D0-662BA67D1461}" dt="2023-02-21T00:08:18.804" v="23" actId="20577"/>
          <ac:spMkLst>
            <pc:docMk/>
            <pc:sldMk cId="1521222087" sldId="406"/>
            <ac:spMk id="6" creationId="{8A32631B-9C05-5CBA-FA14-D7FE67EB2B76}"/>
          </ac:spMkLst>
        </pc:spChg>
        <pc:spChg chg="mod">
          <ac:chgData name="Brian J. Gawor" userId="2babbc58-160f-4c04-9042-52babc457c43" providerId="ADAL" clId="{513A091F-F5B2-4176-90D0-662BA67D1461}" dt="2023-02-21T00:08:22.592" v="29" actId="20577"/>
          <ac:spMkLst>
            <pc:docMk/>
            <pc:sldMk cId="1521222087" sldId="406"/>
            <ac:spMk id="7" creationId="{F25DB17D-C9FD-B42D-202C-EEA7A9BC9F30}"/>
          </ac:spMkLst>
        </pc:spChg>
      </pc:sldChg>
      <pc:sldChg chg="addSp delSp modSp new mod modClrScheme chgLayout">
        <pc:chgData name="Brian J. Gawor" userId="2babbc58-160f-4c04-9042-52babc457c43" providerId="ADAL" clId="{513A091F-F5B2-4176-90D0-662BA67D1461}" dt="2023-02-21T00:18:11.032" v="367" actId="1076"/>
        <pc:sldMkLst>
          <pc:docMk/>
          <pc:sldMk cId="2577911753" sldId="502"/>
        </pc:sldMkLst>
        <pc:spChg chg="del mod ord">
          <ac:chgData name="Brian J. Gawor" userId="2babbc58-160f-4c04-9042-52babc457c43" providerId="ADAL" clId="{513A091F-F5B2-4176-90D0-662BA67D1461}" dt="2023-02-21T00:08:47.188" v="31" actId="700"/>
          <ac:spMkLst>
            <pc:docMk/>
            <pc:sldMk cId="2577911753" sldId="502"/>
            <ac:spMk id="2" creationId="{9373C81A-9DFB-76E7-79B4-1BEFF090E7E5}"/>
          </ac:spMkLst>
        </pc:spChg>
        <pc:spChg chg="del">
          <ac:chgData name="Brian J. Gawor" userId="2babbc58-160f-4c04-9042-52babc457c43" providerId="ADAL" clId="{513A091F-F5B2-4176-90D0-662BA67D1461}" dt="2023-02-21T00:08:47.188" v="31" actId="700"/>
          <ac:spMkLst>
            <pc:docMk/>
            <pc:sldMk cId="2577911753" sldId="502"/>
            <ac:spMk id="3" creationId="{7BF7B745-00F6-1355-52DD-73E70EE5546B}"/>
          </ac:spMkLst>
        </pc:spChg>
        <pc:spChg chg="del mod ord">
          <ac:chgData name="Brian J. Gawor" userId="2babbc58-160f-4c04-9042-52babc457c43" providerId="ADAL" clId="{513A091F-F5B2-4176-90D0-662BA67D1461}" dt="2023-02-21T00:08:47.188" v="31" actId="700"/>
          <ac:spMkLst>
            <pc:docMk/>
            <pc:sldMk cId="2577911753" sldId="502"/>
            <ac:spMk id="4" creationId="{F7D266A7-83BC-708A-01F5-ED8DF39AF7BF}"/>
          </ac:spMkLst>
        </pc:spChg>
        <pc:spChg chg="add mod ord">
          <ac:chgData name="Brian J. Gawor" userId="2babbc58-160f-4c04-9042-52babc457c43" providerId="ADAL" clId="{513A091F-F5B2-4176-90D0-662BA67D1461}" dt="2023-02-21T00:08:59.514" v="78" actId="20577"/>
          <ac:spMkLst>
            <pc:docMk/>
            <pc:sldMk cId="2577911753" sldId="502"/>
            <ac:spMk id="5" creationId="{2907C41B-78DE-E193-23D4-604CB9D8EFA1}"/>
          </ac:spMkLst>
        </pc:spChg>
        <pc:spChg chg="add mod ord">
          <ac:chgData name="Brian J. Gawor" userId="2babbc58-160f-4c04-9042-52babc457c43" providerId="ADAL" clId="{513A091F-F5B2-4176-90D0-662BA67D1461}" dt="2023-02-21T00:11:34.564" v="101" actId="1076"/>
          <ac:spMkLst>
            <pc:docMk/>
            <pc:sldMk cId="2577911753" sldId="502"/>
            <ac:spMk id="6" creationId="{BEF3FA45-B0CA-EA4A-DFA7-5C1CB8A775D3}"/>
          </ac:spMkLst>
        </pc:spChg>
        <pc:spChg chg="add del">
          <ac:chgData name="Brian J. Gawor" userId="2babbc58-160f-4c04-9042-52babc457c43" providerId="ADAL" clId="{513A091F-F5B2-4176-90D0-662BA67D1461}" dt="2023-02-21T00:11:37.563" v="103" actId="22"/>
          <ac:spMkLst>
            <pc:docMk/>
            <pc:sldMk cId="2577911753" sldId="502"/>
            <ac:spMk id="8" creationId="{37E5AD6B-783D-3933-FA70-78AD5922D014}"/>
          </ac:spMkLst>
        </pc:spChg>
        <pc:spChg chg="add del mod">
          <ac:chgData name="Brian J. Gawor" userId="2babbc58-160f-4c04-9042-52babc457c43" providerId="ADAL" clId="{513A091F-F5B2-4176-90D0-662BA67D1461}" dt="2023-02-21T00:14:06.733" v="326" actId="478"/>
          <ac:spMkLst>
            <pc:docMk/>
            <pc:sldMk cId="2577911753" sldId="502"/>
            <ac:spMk id="11" creationId="{23C5BB89-30F0-2D73-D445-6D4D73EBDD50}"/>
          </ac:spMkLst>
        </pc:spChg>
        <pc:picChg chg="add mod modCrop">
          <ac:chgData name="Brian J. Gawor" userId="2babbc58-160f-4c04-9042-52babc457c43" providerId="ADAL" clId="{513A091F-F5B2-4176-90D0-662BA67D1461}" dt="2023-02-21T00:12:20.414" v="112" actId="1076"/>
          <ac:picMkLst>
            <pc:docMk/>
            <pc:sldMk cId="2577911753" sldId="502"/>
            <ac:picMk id="10" creationId="{9DE177A6-718D-5E39-AAA4-E1E4BE32756D}"/>
          </ac:picMkLst>
        </pc:picChg>
        <pc:picChg chg="add mod">
          <ac:chgData name="Brian J. Gawor" userId="2babbc58-160f-4c04-9042-52babc457c43" providerId="ADAL" clId="{513A091F-F5B2-4176-90D0-662BA67D1461}" dt="2023-02-21T00:15:31.181" v="345" actId="14100"/>
          <ac:picMkLst>
            <pc:docMk/>
            <pc:sldMk cId="2577911753" sldId="502"/>
            <ac:picMk id="13" creationId="{2F5D4973-0E1D-1196-14FB-26B900B74E83}"/>
          </ac:picMkLst>
        </pc:picChg>
        <pc:picChg chg="add mod">
          <ac:chgData name="Brian J. Gawor" userId="2babbc58-160f-4c04-9042-52babc457c43" providerId="ADAL" clId="{513A091F-F5B2-4176-90D0-662BA67D1461}" dt="2023-02-21T00:15:33.095" v="346" actId="1076"/>
          <ac:picMkLst>
            <pc:docMk/>
            <pc:sldMk cId="2577911753" sldId="502"/>
            <ac:picMk id="15" creationId="{92FA461A-0613-A15D-A8E7-1B8514FCC2ED}"/>
          </ac:picMkLst>
        </pc:picChg>
        <pc:picChg chg="add mod">
          <ac:chgData name="Brian J. Gawor" userId="2babbc58-160f-4c04-9042-52babc457c43" providerId="ADAL" clId="{513A091F-F5B2-4176-90D0-662BA67D1461}" dt="2023-02-21T00:15:34.157" v="347" actId="1076"/>
          <ac:picMkLst>
            <pc:docMk/>
            <pc:sldMk cId="2577911753" sldId="502"/>
            <ac:picMk id="17" creationId="{3A265B8C-9EAA-A54E-32E7-7CBF4B66B257}"/>
          </ac:picMkLst>
        </pc:picChg>
        <pc:picChg chg="add mod">
          <ac:chgData name="Brian J. Gawor" userId="2babbc58-160f-4c04-9042-52babc457c43" providerId="ADAL" clId="{513A091F-F5B2-4176-90D0-662BA67D1461}" dt="2023-02-21T00:16:39.677" v="353" actId="14100"/>
          <ac:picMkLst>
            <pc:docMk/>
            <pc:sldMk cId="2577911753" sldId="502"/>
            <ac:picMk id="19" creationId="{8A618393-45B9-DE3F-8417-F0D9F107B2AD}"/>
          </ac:picMkLst>
        </pc:picChg>
        <pc:picChg chg="add mod">
          <ac:chgData name="Brian J. Gawor" userId="2babbc58-160f-4c04-9042-52babc457c43" providerId="ADAL" clId="{513A091F-F5B2-4176-90D0-662BA67D1461}" dt="2023-02-21T00:17:26.671" v="361" actId="1076"/>
          <ac:picMkLst>
            <pc:docMk/>
            <pc:sldMk cId="2577911753" sldId="502"/>
            <ac:picMk id="21" creationId="{16347D23-4247-A7A7-2557-79A38263A9CE}"/>
          </ac:picMkLst>
        </pc:picChg>
        <pc:picChg chg="add mod">
          <ac:chgData name="Brian J. Gawor" userId="2babbc58-160f-4c04-9042-52babc457c43" providerId="ADAL" clId="{513A091F-F5B2-4176-90D0-662BA67D1461}" dt="2023-02-21T00:18:11.032" v="367" actId="1076"/>
          <ac:picMkLst>
            <pc:docMk/>
            <pc:sldMk cId="2577911753" sldId="502"/>
            <ac:picMk id="23" creationId="{6ABC972D-7258-92C4-459D-DB032E5F89BB}"/>
          </ac:picMkLst>
        </pc:picChg>
      </pc:sldChg>
      <pc:sldChg chg="addSp delSp modSp new mod modClrScheme chgLayout">
        <pc:chgData name="Brian J. Gawor" userId="2babbc58-160f-4c04-9042-52babc457c43" providerId="ADAL" clId="{513A091F-F5B2-4176-90D0-662BA67D1461}" dt="2023-02-21T00:37:04.993" v="566" actId="20577"/>
        <pc:sldMkLst>
          <pc:docMk/>
          <pc:sldMk cId="3535808550" sldId="503"/>
        </pc:sldMkLst>
        <pc:spChg chg="del mod ord">
          <ac:chgData name="Brian J. Gawor" userId="2babbc58-160f-4c04-9042-52babc457c43" providerId="ADAL" clId="{513A091F-F5B2-4176-90D0-662BA67D1461}" dt="2023-02-21T00:18:30.282" v="369" actId="700"/>
          <ac:spMkLst>
            <pc:docMk/>
            <pc:sldMk cId="3535808550" sldId="503"/>
            <ac:spMk id="2" creationId="{99DC402F-8B20-C5EF-50BE-35A083E92A84}"/>
          </ac:spMkLst>
        </pc:spChg>
        <pc:spChg chg="del">
          <ac:chgData name="Brian J. Gawor" userId="2babbc58-160f-4c04-9042-52babc457c43" providerId="ADAL" clId="{513A091F-F5B2-4176-90D0-662BA67D1461}" dt="2023-02-21T00:18:30.282" v="369" actId="700"/>
          <ac:spMkLst>
            <pc:docMk/>
            <pc:sldMk cId="3535808550" sldId="503"/>
            <ac:spMk id="3" creationId="{3C29CE84-3297-C322-F876-59F3E934C510}"/>
          </ac:spMkLst>
        </pc:spChg>
        <pc:spChg chg="add mod ord">
          <ac:chgData name="Brian J. Gawor" userId="2babbc58-160f-4c04-9042-52babc457c43" providerId="ADAL" clId="{513A091F-F5B2-4176-90D0-662BA67D1461}" dt="2023-02-21T00:19:10.849" v="471" actId="20577"/>
          <ac:spMkLst>
            <pc:docMk/>
            <pc:sldMk cId="3535808550" sldId="503"/>
            <ac:spMk id="4" creationId="{6B9F2514-B818-72D5-188D-BD15A1225E16}"/>
          </ac:spMkLst>
        </pc:spChg>
        <pc:spChg chg="add mod">
          <ac:chgData name="Brian J. Gawor" userId="2babbc58-160f-4c04-9042-52babc457c43" providerId="ADAL" clId="{513A091F-F5B2-4176-90D0-662BA67D1461}" dt="2023-02-21T00:37:04.993" v="566" actId="20577"/>
          <ac:spMkLst>
            <pc:docMk/>
            <pc:sldMk cId="3535808550" sldId="503"/>
            <ac:spMk id="7" creationId="{5C2ED0EF-791F-3A9F-FBF4-E262D9FEB614}"/>
          </ac:spMkLst>
        </pc:spChg>
        <pc:picChg chg="add mod">
          <ac:chgData name="Brian J. Gawor" userId="2babbc58-160f-4c04-9042-52babc457c43" providerId="ADAL" clId="{513A091F-F5B2-4176-90D0-662BA67D1461}" dt="2023-02-21T00:18:46.833" v="402" actId="1076"/>
          <ac:picMkLst>
            <pc:docMk/>
            <pc:sldMk cId="3535808550" sldId="503"/>
            <ac:picMk id="5" creationId="{CFE2546D-A46B-83FD-9A60-C7F17E0B8845}"/>
          </ac:picMkLst>
        </pc:picChg>
        <pc:picChg chg="add mod">
          <ac:chgData name="Brian J. Gawor" userId="2babbc58-160f-4c04-9042-52babc457c43" providerId="ADAL" clId="{513A091F-F5B2-4176-90D0-662BA67D1461}" dt="2023-02-21T00:36:43.281" v="557"/>
          <ac:picMkLst>
            <pc:docMk/>
            <pc:sldMk cId="3535808550" sldId="503"/>
            <ac:picMk id="6" creationId="{3F67DE4C-EADC-3F6C-C755-31FF7DAFA3CD}"/>
          </ac:picMkLst>
        </pc:picChg>
      </pc:sldChg>
      <pc:sldChg chg="addSp delSp modSp new mod">
        <pc:chgData name="Brian J. Gawor" userId="2babbc58-160f-4c04-9042-52babc457c43" providerId="ADAL" clId="{513A091F-F5B2-4176-90D0-662BA67D1461}" dt="2023-02-21T00:42:06.607" v="577" actId="1076"/>
        <pc:sldMkLst>
          <pc:docMk/>
          <pc:sldMk cId="2073998642" sldId="504"/>
        </pc:sldMkLst>
        <pc:spChg chg="mod">
          <ac:chgData name="Brian J. Gawor" userId="2babbc58-160f-4c04-9042-52babc457c43" providerId="ADAL" clId="{513A091F-F5B2-4176-90D0-662BA67D1461}" dt="2023-02-21T00:19:02.265" v="439" actId="20577"/>
          <ac:spMkLst>
            <pc:docMk/>
            <pc:sldMk cId="2073998642" sldId="504"/>
            <ac:spMk id="2" creationId="{7F38A80D-C012-4A9A-F4AA-BAB4B0A303F3}"/>
          </ac:spMkLst>
        </pc:spChg>
        <pc:spChg chg="add del">
          <ac:chgData name="Brian J. Gawor" userId="2babbc58-160f-4c04-9042-52babc457c43" providerId="ADAL" clId="{513A091F-F5B2-4176-90D0-662BA67D1461}" dt="2023-02-21T00:39:55.535" v="569" actId="478"/>
          <ac:spMkLst>
            <pc:docMk/>
            <pc:sldMk cId="2073998642" sldId="504"/>
            <ac:spMk id="7" creationId="{10AB9334-5FA4-7893-8DA2-2F8BD8100C40}"/>
          </ac:spMkLst>
        </pc:spChg>
        <pc:picChg chg="add mod">
          <ac:chgData name="Brian J. Gawor" userId="2babbc58-160f-4c04-9042-52babc457c43" providerId="ADAL" clId="{513A091F-F5B2-4176-90D0-662BA67D1461}" dt="2023-02-21T00:18:55.086" v="405" actId="1076"/>
          <ac:picMkLst>
            <pc:docMk/>
            <pc:sldMk cId="2073998642" sldId="504"/>
            <ac:picMk id="3" creationId="{3466FAF9-7136-7160-08A7-4FBB54DA7B48}"/>
          </ac:picMkLst>
        </pc:picChg>
        <pc:picChg chg="add del mod">
          <ac:chgData name="Brian J. Gawor" userId="2babbc58-160f-4c04-9042-52babc457c43" providerId="ADAL" clId="{513A091F-F5B2-4176-90D0-662BA67D1461}" dt="2023-02-21T00:39:57.131" v="570" actId="478"/>
          <ac:picMkLst>
            <pc:docMk/>
            <pc:sldMk cId="2073998642" sldId="504"/>
            <ac:picMk id="5" creationId="{5413E24C-A632-B927-0853-E05BFCC644B8}"/>
          </ac:picMkLst>
        </pc:picChg>
        <pc:picChg chg="add mod">
          <ac:chgData name="Brian J. Gawor" userId="2babbc58-160f-4c04-9042-52babc457c43" providerId="ADAL" clId="{513A091F-F5B2-4176-90D0-662BA67D1461}" dt="2023-02-21T00:41:50.709" v="574" actId="1076"/>
          <ac:picMkLst>
            <pc:docMk/>
            <pc:sldMk cId="2073998642" sldId="504"/>
            <ac:picMk id="9" creationId="{4EFE4FDF-119C-36C5-C101-6DE690D5AF5B}"/>
          </ac:picMkLst>
        </pc:picChg>
        <pc:picChg chg="add mod">
          <ac:chgData name="Brian J. Gawor" userId="2babbc58-160f-4c04-9042-52babc457c43" providerId="ADAL" clId="{513A091F-F5B2-4176-90D0-662BA67D1461}" dt="2023-02-21T00:42:06.607" v="577" actId="1076"/>
          <ac:picMkLst>
            <pc:docMk/>
            <pc:sldMk cId="2073998642" sldId="504"/>
            <ac:picMk id="11" creationId="{6BC07353-E4E5-CC15-9F43-1A0DAAE4D15C}"/>
          </ac:picMkLst>
        </pc:picChg>
      </pc:sldChg>
      <pc:sldChg chg="addSp delSp modSp new mod">
        <pc:chgData name="Brian J. Gawor" userId="2babbc58-160f-4c04-9042-52babc457c43" providerId="ADAL" clId="{513A091F-F5B2-4176-90D0-662BA67D1461}" dt="2023-02-21T00:48:07.063" v="626" actId="114"/>
        <pc:sldMkLst>
          <pc:docMk/>
          <pc:sldMk cId="3565330822" sldId="505"/>
        </pc:sldMkLst>
        <pc:spChg chg="mod">
          <ac:chgData name="Brian J. Gawor" userId="2babbc58-160f-4c04-9042-52babc457c43" providerId="ADAL" clId="{513A091F-F5B2-4176-90D0-662BA67D1461}" dt="2023-02-21T00:20:30.013" v="513" actId="20577"/>
          <ac:spMkLst>
            <pc:docMk/>
            <pc:sldMk cId="3565330822" sldId="505"/>
            <ac:spMk id="2" creationId="{52ADB79A-CAB2-6343-E588-FE4D3AA47FD3}"/>
          </ac:spMkLst>
        </pc:spChg>
        <pc:spChg chg="add del mod">
          <ac:chgData name="Brian J. Gawor" userId="2babbc58-160f-4c04-9042-52babc457c43" providerId="ADAL" clId="{513A091F-F5B2-4176-90D0-662BA67D1461}" dt="2023-02-21T00:37:16.467" v="568"/>
          <ac:spMkLst>
            <pc:docMk/>
            <pc:sldMk cId="3565330822" sldId="505"/>
            <ac:spMk id="5" creationId="{B209E1C8-10FC-0E91-AB4F-67208D2CFA46}"/>
          </ac:spMkLst>
        </pc:spChg>
        <pc:spChg chg="add mod">
          <ac:chgData name="Brian J. Gawor" userId="2babbc58-160f-4c04-9042-52babc457c43" providerId="ADAL" clId="{513A091F-F5B2-4176-90D0-662BA67D1461}" dt="2023-02-21T00:48:07.063" v="626" actId="114"/>
          <ac:spMkLst>
            <pc:docMk/>
            <pc:sldMk cId="3565330822" sldId="505"/>
            <ac:spMk id="6" creationId="{95BBB65C-D5B5-6370-4295-508EEA5E9D99}"/>
          </ac:spMkLst>
        </pc:spChg>
        <pc:picChg chg="add mod modCrop">
          <ac:chgData name="Brian J. Gawor" userId="2babbc58-160f-4c04-9042-52babc457c43" providerId="ADAL" clId="{513A091F-F5B2-4176-90D0-662BA67D1461}" dt="2023-02-21T00:20:05.105" v="476" actId="1076"/>
          <ac:picMkLst>
            <pc:docMk/>
            <pc:sldMk cId="3565330822" sldId="505"/>
            <ac:picMk id="3" creationId="{80AC1B47-BBBB-8AA7-8C13-E78BFA5A2DAF}"/>
          </ac:picMkLst>
        </pc:picChg>
        <pc:picChg chg="add del mod">
          <ac:chgData name="Brian J. Gawor" userId="2babbc58-160f-4c04-9042-52babc457c43" providerId="ADAL" clId="{513A091F-F5B2-4176-90D0-662BA67D1461}" dt="2023-02-21T00:37:16.467" v="568"/>
          <ac:picMkLst>
            <pc:docMk/>
            <pc:sldMk cId="3565330822" sldId="505"/>
            <ac:picMk id="4" creationId="{0DA4C962-10C5-2220-260B-FD7A3C82CCD0}"/>
          </ac:picMkLst>
        </pc:picChg>
      </pc:sldChg>
      <pc:sldChg chg="addSp modSp new mod">
        <pc:chgData name="Brian J. Gawor" userId="2babbc58-160f-4c04-9042-52babc457c43" providerId="ADAL" clId="{513A091F-F5B2-4176-90D0-662BA67D1461}" dt="2023-02-21T00:47:20.624" v="590" actId="1076"/>
        <pc:sldMkLst>
          <pc:docMk/>
          <pc:sldMk cId="1469916094" sldId="506"/>
        </pc:sldMkLst>
        <pc:spChg chg="mod">
          <ac:chgData name="Brian J. Gawor" userId="2babbc58-160f-4c04-9042-52babc457c43" providerId="ADAL" clId="{513A091F-F5B2-4176-90D0-662BA67D1461}" dt="2023-02-21T00:20:38.263" v="545" actId="20577"/>
          <ac:spMkLst>
            <pc:docMk/>
            <pc:sldMk cId="1469916094" sldId="506"/>
            <ac:spMk id="2" creationId="{D8283D46-CE56-CFB1-1775-36AA53566452}"/>
          </ac:spMkLst>
        </pc:spChg>
        <pc:picChg chg="add mod modCrop">
          <ac:chgData name="Brian J. Gawor" userId="2babbc58-160f-4c04-9042-52babc457c43" providerId="ADAL" clId="{513A091F-F5B2-4176-90D0-662BA67D1461}" dt="2023-02-21T00:21:50.229" v="549" actId="1076"/>
          <ac:picMkLst>
            <pc:docMk/>
            <pc:sldMk cId="1469916094" sldId="506"/>
            <ac:picMk id="3" creationId="{88D50DED-74EB-6A64-1A9F-F2B188C4F625}"/>
          </ac:picMkLst>
        </pc:picChg>
        <pc:picChg chg="add mod">
          <ac:chgData name="Brian J. Gawor" userId="2babbc58-160f-4c04-9042-52babc457c43" providerId="ADAL" clId="{513A091F-F5B2-4176-90D0-662BA67D1461}" dt="2023-02-21T00:47:20.624" v="590" actId="1076"/>
          <ac:picMkLst>
            <pc:docMk/>
            <pc:sldMk cId="1469916094" sldId="506"/>
            <ac:picMk id="5" creationId="{FB786B5D-5DD6-85A0-E148-2C4CD3021624}"/>
          </ac:picMkLst>
        </pc:picChg>
        <pc:picChg chg="add mod">
          <ac:chgData name="Brian J. Gawor" userId="2babbc58-160f-4c04-9042-52babc457c43" providerId="ADAL" clId="{513A091F-F5B2-4176-90D0-662BA67D1461}" dt="2023-02-21T00:47:18.245" v="589" actId="1076"/>
          <ac:picMkLst>
            <pc:docMk/>
            <pc:sldMk cId="1469916094" sldId="506"/>
            <ac:picMk id="7" creationId="{F082F7DB-31DA-3524-6A79-FA968093FFDE}"/>
          </ac:picMkLst>
        </pc:picChg>
      </pc:sldChg>
      <pc:sldChg chg="addSp modSp new mod">
        <pc:chgData name="Brian J. Gawor" userId="2babbc58-160f-4c04-9042-52babc457c43" providerId="ADAL" clId="{513A091F-F5B2-4176-90D0-662BA67D1461}" dt="2023-02-21T00:44:09.576" v="583"/>
        <pc:sldMkLst>
          <pc:docMk/>
          <pc:sldMk cId="2697858161" sldId="507"/>
        </pc:sldMkLst>
        <pc:spChg chg="mod">
          <ac:chgData name="Brian J. Gawor" userId="2babbc58-160f-4c04-9042-52babc457c43" providerId="ADAL" clId="{513A091F-F5B2-4176-90D0-662BA67D1461}" dt="2023-02-21T00:44:09.576" v="583"/>
          <ac:spMkLst>
            <pc:docMk/>
            <pc:sldMk cId="2697858161" sldId="507"/>
            <ac:spMk id="2" creationId="{5E85497F-0C82-96B7-39B2-6B6AA3955240}"/>
          </ac:spMkLst>
        </pc:spChg>
        <pc:picChg chg="add mod">
          <ac:chgData name="Brian J. Gawor" userId="2babbc58-160f-4c04-9042-52babc457c43" providerId="ADAL" clId="{513A091F-F5B2-4176-90D0-662BA67D1461}" dt="2023-02-21T00:43:40.067" v="581" actId="1076"/>
          <ac:picMkLst>
            <pc:docMk/>
            <pc:sldMk cId="2697858161" sldId="507"/>
            <ac:picMk id="4" creationId="{EB84DD46-4CEB-AE5C-7321-5E4B4B2255AF}"/>
          </ac:picMkLst>
        </pc:picChg>
        <pc:picChg chg="add mod">
          <ac:chgData name="Brian J. Gawor" userId="2babbc58-160f-4c04-9042-52babc457c43" providerId="ADAL" clId="{513A091F-F5B2-4176-90D0-662BA67D1461}" dt="2023-02-21T00:43:44.290" v="582"/>
          <ac:picMkLst>
            <pc:docMk/>
            <pc:sldMk cId="2697858161" sldId="507"/>
            <ac:picMk id="5" creationId="{A7ADEB20-1F03-A274-58F1-7090461AE77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06ECD-AF7B-42F2-A515-F84152ED026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2ED6F4D-0815-4570-8303-B5F931A63F55}">
      <dgm:prSet/>
      <dgm:spPr/>
      <dgm:t>
        <a:bodyPr/>
        <a:lstStyle/>
        <a:p>
          <a:r>
            <a:rPr lang="en-US"/>
            <a:t>0 ambassadors</a:t>
          </a:r>
        </a:p>
      </dgm:t>
    </dgm:pt>
    <dgm:pt modelId="{00D2FD31-F11F-4D33-A919-AAFE86A25BA3}" type="parTrans" cxnId="{DB25BA9F-AF8C-4198-A4ED-CB53CE2E1411}">
      <dgm:prSet/>
      <dgm:spPr/>
      <dgm:t>
        <a:bodyPr/>
        <a:lstStyle/>
        <a:p>
          <a:endParaRPr lang="en-US"/>
        </a:p>
      </dgm:t>
    </dgm:pt>
    <dgm:pt modelId="{A53B8727-CC3A-4A91-9798-78B82C1BECC8}" type="sibTrans" cxnId="{DB25BA9F-AF8C-4198-A4ED-CB53CE2E1411}">
      <dgm:prSet/>
      <dgm:spPr/>
      <dgm:t>
        <a:bodyPr/>
        <a:lstStyle/>
        <a:p>
          <a:endParaRPr lang="en-US"/>
        </a:p>
      </dgm:t>
    </dgm:pt>
    <dgm:pt modelId="{6494F150-9F3D-4804-A46E-6243416C90F4}">
      <dgm:prSet/>
      <dgm:spPr/>
      <dgm:t>
        <a:bodyPr/>
        <a:lstStyle/>
        <a:p>
          <a:r>
            <a:rPr lang="en-US"/>
            <a:t>$59,560 online dollars</a:t>
          </a:r>
        </a:p>
      </dgm:t>
    </dgm:pt>
    <dgm:pt modelId="{AE327AB6-C07F-4BCF-810B-8E0A7C13D0EC}" type="parTrans" cxnId="{CF5DEE7A-7DD9-430C-9DD9-D4ABAC4A3014}">
      <dgm:prSet/>
      <dgm:spPr/>
      <dgm:t>
        <a:bodyPr/>
        <a:lstStyle/>
        <a:p>
          <a:endParaRPr lang="en-US"/>
        </a:p>
      </dgm:t>
    </dgm:pt>
    <dgm:pt modelId="{202D567E-41BC-454D-AB39-97E2176C1154}" type="sibTrans" cxnId="{CF5DEE7A-7DD9-430C-9DD9-D4ABAC4A3014}">
      <dgm:prSet/>
      <dgm:spPr/>
      <dgm:t>
        <a:bodyPr/>
        <a:lstStyle/>
        <a:p>
          <a:endParaRPr lang="en-US"/>
        </a:p>
      </dgm:t>
    </dgm:pt>
    <dgm:pt modelId="{C659986C-CB63-48DC-A5DC-9F2A89CFFE89}">
      <dgm:prSet/>
      <dgm:spPr/>
      <dgm:t>
        <a:bodyPr/>
        <a:lstStyle/>
        <a:p>
          <a:r>
            <a:rPr lang="en-US"/>
            <a:t>356 online gifts</a:t>
          </a:r>
        </a:p>
      </dgm:t>
    </dgm:pt>
    <dgm:pt modelId="{F3EE8E66-3ABB-4D62-A7DF-27A101C49E53}" type="parTrans" cxnId="{91547784-1EBD-4228-8E56-84E7ABAE9CC1}">
      <dgm:prSet/>
      <dgm:spPr/>
      <dgm:t>
        <a:bodyPr/>
        <a:lstStyle/>
        <a:p>
          <a:endParaRPr lang="en-US"/>
        </a:p>
      </dgm:t>
    </dgm:pt>
    <dgm:pt modelId="{CF1F1767-203B-4C18-869C-24575E0DAA6A}" type="sibTrans" cxnId="{91547784-1EBD-4228-8E56-84E7ABAE9CC1}">
      <dgm:prSet/>
      <dgm:spPr/>
      <dgm:t>
        <a:bodyPr/>
        <a:lstStyle/>
        <a:p>
          <a:endParaRPr lang="en-US"/>
        </a:p>
      </dgm:t>
    </dgm:pt>
    <dgm:pt modelId="{047A0C0E-C3FA-454D-9501-30FC67C7C705}">
      <dgm:prSet/>
      <dgm:spPr/>
      <dgm:t>
        <a:bodyPr/>
        <a:lstStyle/>
        <a:p>
          <a:r>
            <a:rPr lang="en-US"/>
            <a:t>1 – 50 ambassadors</a:t>
          </a:r>
        </a:p>
      </dgm:t>
    </dgm:pt>
    <dgm:pt modelId="{E6E7A682-DDBB-4A67-8CD9-C7329B71C3E2}" type="parTrans" cxnId="{B111DC7E-53C5-46B2-9714-889B95055C9D}">
      <dgm:prSet/>
      <dgm:spPr/>
      <dgm:t>
        <a:bodyPr/>
        <a:lstStyle/>
        <a:p>
          <a:endParaRPr lang="en-US"/>
        </a:p>
      </dgm:t>
    </dgm:pt>
    <dgm:pt modelId="{4A21A835-1A9E-4AC0-A64A-08E0A0173E9F}" type="sibTrans" cxnId="{B111DC7E-53C5-46B2-9714-889B95055C9D}">
      <dgm:prSet/>
      <dgm:spPr/>
      <dgm:t>
        <a:bodyPr/>
        <a:lstStyle/>
        <a:p>
          <a:endParaRPr lang="en-US"/>
        </a:p>
      </dgm:t>
    </dgm:pt>
    <dgm:pt modelId="{BB644053-EDD1-4B80-B3C2-24FEEB0CF4C1}">
      <dgm:prSet/>
      <dgm:spPr/>
      <dgm:t>
        <a:bodyPr/>
        <a:lstStyle/>
        <a:p>
          <a:r>
            <a:rPr lang="en-US"/>
            <a:t>$67,737 online dollars</a:t>
          </a:r>
        </a:p>
      </dgm:t>
    </dgm:pt>
    <dgm:pt modelId="{BEEA9F42-18E1-4A4E-A041-F95B7E83C249}" type="parTrans" cxnId="{CA8BAD3D-1DFB-467F-8554-2E663D672BB2}">
      <dgm:prSet/>
      <dgm:spPr/>
      <dgm:t>
        <a:bodyPr/>
        <a:lstStyle/>
        <a:p>
          <a:endParaRPr lang="en-US"/>
        </a:p>
      </dgm:t>
    </dgm:pt>
    <dgm:pt modelId="{FA080087-C7DF-4A97-B4D2-F9D878B3F0F0}" type="sibTrans" cxnId="{CA8BAD3D-1DFB-467F-8554-2E663D672BB2}">
      <dgm:prSet/>
      <dgm:spPr/>
      <dgm:t>
        <a:bodyPr/>
        <a:lstStyle/>
        <a:p>
          <a:endParaRPr lang="en-US"/>
        </a:p>
      </dgm:t>
    </dgm:pt>
    <dgm:pt modelId="{C551C2A8-0F44-46C2-97BA-DCC57B62C345}">
      <dgm:prSet/>
      <dgm:spPr/>
      <dgm:t>
        <a:bodyPr/>
        <a:lstStyle/>
        <a:p>
          <a:r>
            <a:rPr lang="en-US"/>
            <a:t>461 online gifts</a:t>
          </a:r>
        </a:p>
      </dgm:t>
    </dgm:pt>
    <dgm:pt modelId="{969384D4-9D49-4A09-9A60-31AB4AEB74A8}" type="parTrans" cxnId="{8AB2BA2E-A7E7-48B3-9EB2-4DF456CDD6F9}">
      <dgm:prSet/>
      <dgm:spPr/>
      <dgm:t>
        <a:bodyPr/>
        <a:lstStyle/>
        <a:p>
          <a:endParaRPr lang="en-US"/>
        </a:p>
      </dgm:t>
    </dgm:pt>
    <dgm:pt modelId="{D4CA59DD-010B-4480-A407-94E11ED879A9}" type="sibTrans" cxnId="{8AB2BA2E-A7E7-48B3-9EB2-4DF456CDD6F9}">
      <dgm:prSet/>
      <dgm:spPr/>
      <dgm:t>
        <a:bodyPr/>
        <a:lstStyle/>
        <a:p>
          <a:endParaRPr lang="en-US"/>
        </a:p>
      </dgm:t>
    </dgm:pt>
    <dgm:pt modelId="{EAFAB259-7ECA-40A5-AC39-54EC2FAA8D0C}">
      <dgm:prSet/>
      <dgm:spPr/>
      <dgm:t>
        <a:bodyPr/>
        <a:lstStyle/>
        <a:p>
          <a:r>
            <a:rPr lang="en-US"/>
            <a:t>51 – 100 ambassadors</a:t>
          </a:r>
        </a:p>
      </dgm:t>
    </dgm:pt>
    <dgm:pt modelId="{A8CB7BCD-2E02-4B7E-9ADF-48A8A000E46F}" type="parTrans" cxnId="{A385D87B-0DFF-408F-80B3-0453201F5997}">
      <dgm:prSet/>
      <dgm:spPr/>
      <dgm:t>
        <a:bodyPr/>
        <a:lstStyle/>
        <a:p>
          <a:endParaRPr lang="en-US"/>
        </a:p>
      </dgm:t>
    </dgm:pt>
    <dgm:pt modelId="{AF88F2DB-6224-4405-8FCF-78DC724BDC03}" type="sibTrans" cxnId="{A385D87B-0DFF-408F-80B3-0453201F5997}">
      <dgm:prSet/>
      <dgm:spPr/>
      <dgm:t>
        <a:bodyPr/>
        <a:lstStyle/>
        <a:p>
          <a:endParaRPr lang="en-US"/>
        </a:p>
      </dgm:t>
    </dgm:pt>
    <dgm:pt modelId="{9952B8CA-B589-4FB2-9BBB-EC540C8E50DE}">
      <dgm:prSet/>
      <dgm:spPr/>
      <dgm:t>
        <a:bodyPr/>
        <a:lstStyle/>
        <a:p>
          <a:r>
            <a:rPr lang="en-US"/>
            <a:t>$181,677 online dollars</a:t>
          </a:r>
        </a:p>
      </dgm:t>
    </dgm:pt>
    <dgm:pt modelId="{7A2CD213-A5D6-4F72-83F3-B7EBFCBC4A25}" type="parTrans" cxnId="{7ABDC1DA-1CFA-4374-874D-DDFE4FA21204}">
      <dgm:prSet/>
      <dgm:spPr/>
      <dgm:t>
        <a:bodyPr/>
        <a:lstStyle/>
        <a:p>
          <a:endParaRPr lang="en-US"/>
        </a:p>
      </dgm:t>
    </dgm:pt>
    <dgm:pt modelId="{7256E5B7-E4C1-4B6F-A145-8D1344EAD8EE}" type="sibTrans" cxnId="{7ABDC1DA-1CFA-4374-874D-DDFE4FA21204}">
      <dgm:prSet/>
      <dgm:spPr/>
      <dgm:t>
        <a:bodyPr/>
        <a:lstStyle/>
        <a:p>
          <a:endParaRPr lang="en-US"/>
        </a:p>
      </dgm:t>
    </dgm:pt>
    <dgm:pt modelId="{48F56755-A123-4F4F-B690-CEE814A682E4}">
      <dgm:prSet/>
      <dgm:spPr/>
      <dgm:t>
        <a:bodyPr/>
        <a:lstStyle/>
        <a:p>
          <a:r>
            <a:rPr lang="en-US"/>
            <a:t>1,140 online gifts</a:t>
          </a:r>
        </a:p>
      </dgm:t>
    </dgm:pt>
    <dgm:pt modelId="{7734098E-24A1-470C-812D-5B04BF98920E}" type="parTrans" cxnId="{D4AC5506-BCC7-4A75-B4FF-61FA20667D36}">
      <dgm:prSet/>
      <dgm:spPr/>
      <dgm:t>
        <a:bodyPr/>
        <a:lstStyle/>
        <a:p>
          <a:endParaRPr lang="en-US"/>
        </a:p>
      </dgm:t>
    </dgm:pt>
    <dgm:pt modelId="{305E2DF6-8A9B-4355-A72C-2A3FFF88CCEC}" type="sibTrans" cxnId="{D4AC5506-BCC7-4A75-B4FF-61FA20667D36}">
      <dgm:prSet/>
      <dgm:spPr/>
      <dgm:t>
        <a:bodyPr/>
        <a:lstStyle/>
        <a:p>
          <a:endParaRPr lang="en-US"/>
        </a:p>
      </dgm:t>
    </dgm:pt>
    <dgm:pt modelId="{CE057559-B2D0-4421-8993-E8897813074F}">
      <dgm:prSet/>
      <dgm:spPr/>
      <dgm:t>
        <a:bodyPr/>
        <a:lstStyle/>
        <a:p>
          <a:r>
            <a:rPr lang="en-US"/>
            <a:t>101 – 180 ambassadors</a:t>
          </a:r>
        </a:p>
      </dgm:t>
    </dgm:pt>
    <dgm:pt modelId="{E37E9D24-FD18-439B-A709-93C49D364659}" type="parTrans" cxnId="{35ADE1FE-7D35-407F-AF33-A51BB78D10CC}">
      <dgm:prSet/>
      <dgm:spPr/>
      <dgm:t>
        <a:bodyPr/>
        <a:lstStyle/>
        <a:p>
          <a:endParaRPr lang="en-US"/>
        </a:p>
      </dgm:t>
    </dgm:pt>
    <dgm:pt modelId="{F24C7816-1FAE-48AF-8E39-5613E6BCF854}" type="sibTrans" cxnId="{35ADE1FE-7D35-407F-AF33-A51BB78D10CC}">
      <dgm:prSet/>
      <dgm:spPr/>
      <dgm:t>
        <a:bodyPr/>
        <a:lstStyle/>
        <a:p>
          <a:endParaRPr lang="en-US"/>
        </a:p>
      </dgm:t>
    </dgm:pt>
    <dgm:pt modelId="{BFF6C592-0F1B-42F8-8A1C-66373B1DCB7D}">
      <dgm:prSet/>
      <dgm:spPr/>
      <dgm:t>
        <a:bodyPr/>
        <a:lstStyle/>
        <a:p>
          <a:r>
            <a:rPr lang="en-US"/>
            <a:t>$182,846 online dollars</a:t>
          </a:r>
        </a:p>
      </dgm:t>
    </dgm:pt>
    <dgm:pt modelId="{E13ABC9C-CFFE-449A-AB8F-FBC7390E9FF8}" type="parTrans" cxnId="{A5E18B9D-A6C6-45AF-BCE0-4CC9BC6D6A0F}">
      <dgm:prSet/>
      <dgm:spPr/>
      <dgm:t>
        <a:bodyPr/>
        <a:lstStyle/>
        <a:p>
          <a:endParaRPr lang="en-US"/>
        </a:p>
      </dgm:t>
    </dgm:pt>
    <dgm:pt modelId="{C6471C10-98FD-48AD-94AE-B09BFBDA23B0}" type="sibTrans" cxnId="{A5E18B9D-A6C6-45AF-BCE0-4CC9BC6D6A0F}">
      <dgm:prSet/>
      <dgm:spPr/>
      <dgm:t>
        <a:bodyPr/>
        <a:lstStyle/>
        <a:p>
          <a:endParaRPr lang="en-US"/>
        </a:p>
      </dgm:t>
    </dgm:pt>
    <dgm:pt modelId="{9948C5DA-2FF4-4417-9234-0814B130E108}">
      <dgm:prSet/>
      <dgm:spPr/>
      <dgm:t>
        <a:bodyPr/>
        <a:lstStyle/>
        <a:p>
          <a:r>
            <a:rPr lang="en-US"/>
            <a:t>1,531 online gifts</a:t>
          </a:r>
        </a:p>
      </dgm:t>
    </dgm:pt>
    <dgm:pt modelId="{ED901B71-2F6A-4D85-951A-0EE7E713EB0E}" type="parTrans" cxnId="{DE1EE0B3-47AB-4D95-8247-7B5167BFF0B0}">
      <dgm:prSet/>
      <dgm:spPr/>
      <dgm:t>
        <a:bodyPr/>
        <a:lstStyle/>
        <a:p>
          <a:endParaRPr lang="en-US"/>
        </a:p>
      </dgm:t>
    </dgm:pt>
    <dgm:pt modelId="{E8DF5D3B-4162-4F6E-9637-3FD1E7331D7C}" type="sibTrans" cxnId="{DE1EE0B3-47AB-4D95-8247-7B5167BFF0B0}">
      <dgm:prSet/>
      <dgm:spPr/>
      <dgm:t>
        <a:bodyPr/>
        <a:lstStyle/>
        <a:p>
          <a:endParaRPr lang="en-US"/>
        </a:p>
      </dgm:t>
    </dgm:pt>
    <dgm:pt modelId="{E94B0244-8863-4AE2-A7D8-A9A0E9C34B3D}" type="pres">
      <dgm:prSet presAssocID="{27306ECD-AF7B-42F2-A515-F84152ED026F}" presName="linear" presStyleCnt="0">
        <dgm:presLayoutVars>
          <dgm:animLvl val="lvl"/>
          <dgm:resizeHandles val="exact"/>
        </dgm:presLayoutVars>
      </dgm:prSet>
      <dgm:spPr/>
      <dgm:t>
        <a:bodyPr/>
        <a:lstStyle/>
        <a:p>
          <a:endParaRPr lang="en-US"/>
        </a:p>
      </dgm:t>
    </dgm:pt>
    <dgm:pt modelId="{A2D9AC80-E9B6-455C-9107-B468E9757A67}" type="pres">
      <dgm:prSet presAssocID="{52ED6F4D-0815-4570-8303-B5F931A63F55}" presName="parentText" presStyleLbl="node1" presStyleIdx="0" presStyleCnt="4">
        <dgm:presLayoutVars>
          <dgm:chMax val="0"/>
          <dgm:bulletEnabled val="1"/>
        </dgm:presLayoutVars>
      </dgm:prSet>
      <dgm:spPr/>
      <dgm:t>
        <a:bodyPr/>
        <a:lstStyle/>
        <a:p>
          <a:endParaRPr lang="en-US"/>
        </a:p>
      </dgm:t>
    </dgm:pt>
    <dgm:pt modelId="{E50DB377-666B-48A0-8FCD-9EB351B483A7}" type="pres">
      <dgm:prSet presAssocID="{52ED6F4D-0815-4570-8303-B5F931A63F55}" presName="childText" presStyleLbl="revTx" presStyleIdx="0" presStyleCnt="4">
        <dgm:presLayoutVars>
          <dgm:bulletEnabled val="1"/>
        </dgm:presLayoutVars>
      </dgm:prSet>
      <dgm:spPr/>
      <dgm:t>
        <a:bodyPr/>
        <a:lstStyle/>
        <a:p>
          <a:endParaRPr lang="en-US"/>
        </a:p>
      </dgm:t>
    </dgm:pt>
    <dgm:pt modelId="{55655DFC-4ADD-4F4A-A847-658EEEBEAD53}" type="pres">
      <dgm:prSet presAssocID="{047A0C0E-C3FA-454D-9501-30FC67C7C705}" presName="parentText" presStyleLbl="node1" presStyleIdx="1" presStyleCnt="4">
        <dgm:presLayoutVars>
          <dgm:chMax val="0"/>
          <dgm:bulletEnabled val="1"/>
        </dgm:presLayoutVars>
      </dgm:prSet>
      <dgm:spPr/>
      <dgm:t>
        <a:bodyPr/>
        <a:lstStyle/>
        <a:p>
          <a:endParaRPr lang="en-US"/>
        </a:p>
      </dgm:t>
    </dgm:pt>
    <dgm:pt modelId="{52FF745C-97CB-4636-9CD6-5BD345DEB9AB}" type="pres">
      <dgm:prSet presAssocID="{047A0C0E-C3FA-454D-9501-30FC67C7C705}" presName="childText" presStyleLbl="revTx" presStyleIdx="1" presStyleCnt="4">
        <dgm:presLayoutVars>
          <dgm:bulletEnabled val="1"/>
        </dgm:presLayoutVars>
      </dgm:prSet>
      <dgm:spPr/>
      <dgm:t>
        <a:bodyPr/>
        <a:lstStyle/>
        <a:p>
          <a:endParaRPr lang="en-US"/>
        </a:p>
      </dgm:t>
    </dgm:pt>
    <dgm:pt modelId="{07AE64AF-7260-450C-B481-EC714F26D90C}" type="pres">
      <dgm:prSet presAssocID="{EAFAB259-7ECA-40A5-AC39-54EC2FAA8D0C}" presName="parentText" presStyleLbl="node1" presStyleIdx="2" presStyleCnt="4">
        <dgm:presLayoutVars>
          <dgm:chMax val="0"/>
          <dgm:bulletEnabled val="1"/>
        </dgm:presLayoutVars>
      </dgm:prSet>
      <dgm:spPr/>
      <dgm:t>
        <a:bodyPr/>
        <a:lstStyle/>
        <a:p>
          <a:endParaRPr lang="en-US"/>
        </a:p>
      </dgm:t>
    </dgm:pt>
    <dgm:pt modelId="{A0D1A711-5388-4BB6-BC59-34CD41D50A65}" type="pres">
      <dgm:prSet presAssocID="{EAFAB259-7ECA-40A5-AC39-54EC2FAA8D0C}" presName="childText" presStyleLbl="revTx" presStyleIdx="2" presStyleCnt="4">
        <dgm:presLayoutVars>
          <dgm:bulletEnabled val="1"/>
        </dgm:presLayoutVars>
      </dgm:prSet>
      <dgm:spPr/>
      <dgm:t>
        <a:bodyPr/>
        <a:lstStyle/>
        <a:p>
          <a:endParaRPr lang="en-US"/>
        </a:p>
      </dgm:t>
    </dgm:pt>
    <dgm:pt modelId="{7EA69F1F-2441-417F-A2C9-3CC4EDDBF217}" type="pres">
      <dgm:prSet presAssocID="{CE057559-B2D0-4421-8993-E8897813074F}" presName="parentText" presStyleLbl="node1" presStyleIdx="3" presStyleCnt="4">
        <dgm:presLayoutVars>
          <dgm:chMax val="0"/>
          <dgm:bulletEnabled val="1"/>
        </dgm:presLayoutVars>
      </dgm:prSet>
      <dgm:spPr/>
      <dgm:t>
        <a:bodyPr/>
        <a:lstStyle/>
        <a:p>
          <a:endParaRPr lang="en-US"/>
        </a:p>
      </dgm:t>
    </dgm:pt>
    <dgm:pt modelId="{128F3396-1324-42C8-A6F4-04889DED31E7}" type="pres">
      <dgm:prSet presAssocID="{CE057559-B2D0-4421-8993-E8897813074F}" presName="childText" presStyleLbl="revTx" presStyleIdx="3" presStyleCnt="4">
        <dgm:presLayoutVars>
          <dgm:bulletEnabled val="1"/>
        </dgm:presLayoutVars>
      </dgm:prSet>
      <dgm:spPr/>
      <dgm:t>
        <a:bodyPr/>
        <a:lstStyle/>
        <a:p>
          <a:endParaRPr lang="en-US"/>
        </a:p>
      </dgm:t>
    </dgm:pt>
  </dgm:ptLst>
  <dgm:cxnLst>
    <dgm:cxn modelId="{00183E47-2062-4E23-92D0-0268D30CE497}" type="presOf" srcId="{BB644053-EDD1-4B80-B3C2-24FEEB0CF4C1}" destId="{52FF745C-97CB-4636-9CD6-5BD345DEB9AB}" srcOrd="0" destOrd="0" presId="urn:microsoft.com/office/officeart/2005/8/layout/vList2"/>
    <dgm:cxn modelId="{78BBE00F-F79A-4F73-9E84-4337B827B3BD}" type="presOf" srcId="{EAFAB259-7ECA-40A5-AC39-54EC2FAA8D0C}" destId="{07AE64AF-7260-450C-B481-EC714F26D90C}" srcOrd="0" destOrd="0" presId="urn:microsoft.com/office/officeart/2005/8/layout/vList2"/>
    <dgm:cxn modelId="{DE1EE0B3-47AB-4D95-8247-7B5167BFF0B0}" srcId="{CE057559-B2D0-4421-8993-E8897813074F}" destId="{9948C5DA-2FF4-4417-9234-0814B130E108}" srcOrd="1" destOrd="0" parTransId="{ED901B71-2F6A-4D85-951A-0EE7E713EB0E}" sibTransId="{E8DF5D3B-4162-4F6E-9637-3FD1E7331D7C}"/>
    <dgm:cxn modelId="{8AB2BA2E-A7E7-48B3-9EB2-4DF456CDD6F9}" srcId="{047A0C0E-C3FA-454D-9501-30FC67C7C705}" destId="{C551C2A8-0F44-46C2-97BA-DCC57B62C345}" srcOrd="1" destOrd="0" parTransId="{969384D4-9D49-4A09-9A60-31AB4AEB74A8}" sibTransId="{D4CA59DD-010B-4480-A407-94E11ED879A9}"/>
    <dgm:cxn modelId="{B2848564-923A-4DD5-81A0-5B1DC960A72C}" type="presOf" srcId="{9948C5DA-2FF4-4417-9234-0814B130E108}" destId="{128F3396-1324-42C8-A6F4-04889DED31E7}" srcOrd="0" destOrd="1" presId="urn:microsoft.com/office/officeart/2005/8/layout/vList2"/>
    <dgm:cxn modelId="{B111DC7E-53C5-46B2-9714-889B95055C9D}" srcId="{27306ECD-AF7B-42F2-A515-F84152ED026F}" destId="{047A0C0E-C3FA-454D-9501-30FC67C7C705}" srcOrd="1" destOrd="0" parTransId="{E6E7A682-DDBB-4A67-8CD9-C7329B71C3E2}" sibTransId="{4A21A835-1A9E-4AC0-A64A-08E0A0173E9F}"/>
    <dgm:cxn modelId="{91547784-1EBD-4228-8E56-84E7ABAE9CC1}" srcId="{52ED6F4D-0815-4570-8303-B5F931A63F55}" destId="{C659986C-CB63-48DC-A5DC-9F2A89CFFE89}" srcOrd="1" destOrd="0" parTransId="{F3EE8E66-3ABB-4D62-A7DF-27A101C49E53}" sibTransId="{CF1F1767-203B-4C18-869C-24575E0DAA6A}"/>
    <dgm:cxn modelId="{DE7F47B4-F6E8-4783-926A-587958963FC3}" type="presOf" srcId="{27306ECD-AF7B-42F2-A515-F84152ED026F}" destId="{E94B0244-8863-4AE2-A7D8-A9A0E9C34B3D}" srcOrd="0" destOrd="0" presId="urn:microsoft.com/office/officeart/2005/8/layout/vList2"/>
    <dgm:cxn modelId="{A5E18B9D-A6C6-45AF-BCE0-4CC9BC6D6A0F}" srcId="{CE057559-B2D0-4421-8993-E8897813074F}" destId="{BFF6C592-0F1B-42F8-8A1C-66373B1DCB7D}" srcOrd="0" destOrd="0" parTransId="{E13ABC9C-CFFE-449A-AB8F-FBC7390E9FF8}" sibTransId="{C6471C10-98FD-48AD-94AE-B09BFBDA23B0}"/>
    <dgm:cxn modelId="{F47DB4C6-A53E-4364-9C87-5DFB138595A3}" type="presOf" srcId="{9952B8CA-B589-4FB2-9BBB-EC540C8E50DE}" destId="{A0D1A711-5388-4BB6-BC59-34CD41D50A65}" srcOrd="0" destOrd="0" presId="urn:microsoft.com/office/officeart/2005/8/layout/vList2"/>
    <dgm:cxn modelId="{D4AF7A64-8F4E-4474-8E62-2D1B5D644823}" type="presOf" srcId="{48F56755-A123-4F4F-B690-CEE814A682E4}" destId="{A0D1A711-5388-4BB6-BC59-34CD41D50A65}" srcOrd="0" destOrd="1" presId="urn:microsoft.com/office/officeart/2005/8/layout/vList2"/>
    <dgm:cxn modelId="{D0A3425C-1D83-45F5-99E2-F2775C8F09DE}" type="presOf" srcId="{C551C2A8-0F44-46C2-97BA-DCC57B62C345}" destId="{52FF745C-97CB-4636-9CD6-5BD345DEB9AB}" srcOrd="0" destOrd="1" presId="urn:microsoft.com/office/officeart/2005/8/layout/vList2"/>
    <dgm:cxn modelId="{35ADE1FE-7D35-407F-AF33-A51BB78D10CC}" srcId="{27306ECD-AF7B-42F2-A515-F84152ED026F}" destId="{CE057559-B2D0-4421-8993-E8897813074F}" srcOrd="3" destOrd="0" parTransId="{E37E9D24-FD18-439B-A709-93C49D364659}" sibTransId="{F24C7816-1FAE-48AF-8E39-5613E6BCF854}"/>
    <dgm:cxn modelId="{363B74F2-892B-4056-A4B9-8949C77BD235}" type="presOf" srcId="{C659986C-CB63-48DC-A5DC-9F2A89CFFE89}" destId="{E50DB377-666B-48A0-8FCD-9EB351B483A7}" srcOrd="0" destOrd="1" presId="urn:microsoft.com/office/officeart/2005/8/layout/vList2"/>
    <dgm:cxn modelId="{CA8BAD3D-1DFB-467F-8554-2E663D672BB2}" srcId="{047A0C0E-C3FA-454D-9501-30FC67C7C705}" destId="{BB644053-EDD1-4B80-B3C2-24FEEB0CF4C1}" srcOrd="0" destOrd="0" parTransId="{BEEA9F42-18E1-4A4E-A041-F95B7E83C249}" sibTransId="{FA080087-C7DF-4A97-B4D2-F9D878B3F0F0}"/>
    <dgm:cxn modelId="{7DF779F2-DA82-48F7-AA5A-8CDBA1EB3716}" type="presOf" srcId="{CE057559-B2D0-4421-8993-E8897813074F}" destId="{7EA69F1F-2441-417F-A2C9-3CC4EDDBF217}" srcOrd="0" destOrd="0" presId="urn:microsoft.com/office/officeart/2005/8/layout/vList2"/>
    <dgm:cxn modelId="{D4AC5506-BCC7-4A75-B4FF-61FA20667D36}" srcId="{EAFAB259-7ECA-40A5-AC39-54EC2FAA8D0C}" destId="{48F56755-A123-4F4F-B690-CEE814A682E4}" srcOrd="1" destOrd="0" parTransId="{7734098E-24A1-470C-812D-5B04BF98920E}" sibTransId="{305E2DF6-8A9B-4355-A72C-2A3FFF88CCEC}"/>
    <dgm:cxn modelId="{DB25BA9F-AF8C-4198-A4ED-CB53CE2E1411}" srcId="{27306ECD-AF7B-42F2-A515-F84152ED026F}" destId="{52ED6F4D-0815-4570-8303-B5F931A63F55}" srcOrd="0" destOrd="0" parTransId="{00D2FD31-F11F-4D33-A919-AAFE86A25BA3}" sibTransId="{A53B8727-CC3A-4A91-9798-78B82C1BECC8}"/>
    <dgm:cxn modelId="{8D301F2A-4EFA-4BCA-99E7-205712856962}" type="presOf" srcId="{6494F150-9F3D-4804-A46E-6243416C90F4}" destId="{E50DB377-666B-48A0-8FCD-9EB351B483A7}" srcOrd="0" destOrd="0" presId="urn:microsoft.com/office/officeart/2005/8/layout/vList2"/>
    <dgm:cxn modelId="{31A7C6C5-2DA9-4BA2-8641-78E95A19054C}" type="presOf" srcId="{BFF6C592-0F1B-42F8-8A1C-66373B1DCB7D}" destId="{128F3396-1324-42C8-A6F4-04889DED31E7}" srcOrd="0" destOrd="0" presId="urn:microsoft.com/office/officeart/2005/8/layout/vList2"/>
    <dgm:cxn modelId="{A385D87B-0DFF-408F-80B3-0453201F5997}" srcId="{27306ECD-AF7B-42F2-A515-F84152ED026F}" destId="{EAFAB259-7ECA-40A5-AC39-54EC2FAA8D0C}" srcOrd="2" destOrd="0" parTransId="{A8CB7BCD-2E02-4B7E-9ADF-48A8A000E46F}" sibTransId="{AF88F2DB-6224-4405-8FCF-78DC724BDC03}"/>
    <dgm:cxn modelId="{2502E2B0-004B-44F6-B71D-F48D80E017DD}" type="presOf" srcId="{52ED6F4D-0815-4570-8303-B5F931A63F55}" destId="{A2D9AC80-E9B6-455C-9107-B468E9757A67}" srcOrd="0" destOrd="0" presId="urn:microsoft.com/office/officeart/2005/8/layout/vList2"/>
    <dgm:cxn modelId="{CF5DEE7A-7DD9-430C-9DD9-D4ABAC4A3014}" srcId="{52ED6F4D-0815-4570-8303-B5F931A63F55}" destId="{6494F150-9F3D-4804-A46E-6243416C90F4}" srcOrd="0" destOrd="0" parTransId="{AE327AB6-C07F-4BCF-810B-8E0A7C13D0EC}" sibTransId="{202D567E-41BC-454D-AB39-97E2176C1154}"/>
    <dgm:cxn modelId="{54A61734-7FF5-452F-86D9-BE2AEB651BA8}" type="presOf" srcId="{047A0C0E-C3FA-454D-9501-30FC67C7C705}" destId="{55655DFC-4ADD-4F4A-A847-658EEEBEAD53}" srcOrd="0" destOrd="0" presId="urn:microsoft.com/office/officeart/2005/8/layout/vList2"/>
    <dgm:cxn modelId="{7ABDC1DA-1CFA-4374-874D-DDFE4FA21204}" srcId="{EAFAB259-7ECA-40A5-AC39-54EC2FAA8D0C}" destId="{9952B8CA-B589-4FB2-9BBB-EC540C8E50DE}" srcOrd="0" destOrd="0" parTransId="{7A2CD213-A5D6-4F72-83F3-B7EBFCBC4A25}" sibTransId="{7256E5B7-E4C1-4B6F-A145-8D1344EAD8EE}"/>
    <dgm:cxn modelId="{BB8AE63E-F4AA-4600-9E9D-D4D166F53B3A}" type="presParOf" srcId="{E94B0244-8863-4AE2-A7D8-A9A0E9C34B3D}" destId="{A2D9AC80-E9B6-455C-9107-B468E9757A67}" srcOrd="0" destOrd="0" presId="urn:microsoft.com/office/officeart/2005/8/layout/vList2"/>
    <dgm:cxn modelId="{E24FEF87-095B-45E1-9F6A-0845221445D3}" type="presParOf" srcId="{E94B0244-8863-4AE2-A7D8-A9A0E9C34B3D}" destId="{E50DB377-666B-48A0-8FCD-9EB351B483A7}" srcOrd="1" destOrd="0" presId="urn:microsoft.com/office/officeart/2005/8/layout/vList2"/>
    <dgm:cxn modelId="{CDE65A36-2891-42FC-872D-B58DED00B6F3}" type="presParOf" srcId="{E94B0244-8863-4AE2-A7D8-A9A0E9C34B3D}" destId="{55655DFC-4ADD-4F4A-A847-658EEEBEAD53}" srcOrd="2" destOrd="0" presId="urn:microsoft.com/office/officeart/2005/8/layout/vList2"/>
    <dgm:cxn modelId="{3CBE2936-A7CB-4B5A-A25B-59B6CFC0F560}" type="presParOf" srcId="{E94B0244-8863-4AE2-A7D8-A9A0E9C34B3D}" destId="{52FF745C-97CB-4636-9CD6-5BD345DEB9AB}" srcOrd="3" destOrd="0" presId="urn:microsoft.com/office/officeart/2005/8/layout/vList2"/>
    <dgm:cxn modelId="{F01F6D68-3BE2-4E37-B9ED-DF02165FE6A6}" type="presParOf" srcId="{E94B0244-8863-4AE2-A7D8-A9A0E9C34B3D}" destId="{07AE64AF-7260-450C-B481-EC714F26D90C}" srcOrd="4" destOrd="0" presId="urn:microsoft.com/office/officeart/2005/8/layout/vList2"/>
    <dgm:cxn modelId="{C981333D-B733-4FD8-BFDB-17DA2A40E5ED}" type="presParOf" srcId="{E94B0244-8863-4AE2-A7D8-A9A0E9C34B3D}" destId="{A0D1A711-5388-4BB6-BC59-34CD41D50A65}" srcOrd="5" destOrd="0" presId="urn:microsoft.com/office/officeart/2005/8/layout/vList2"/>
    <dgm:cxn modelId="{7146CD2C-767B-4091-8725-2A63CEA48AEB}" type="presParOf" srcId="{E94B0244-8863-4AE2-A7D8-A9A0E9C34B3D}" destId="{7EA69F1F-2441-417F-A2C9-3CC4EDDBF217}" srcOrd="6" destOrd="0" presId="urn:microsoft.com/office/officeart/2005/8/layout/vList2"/>
    <dgm:cxn modelId="{857F3F88-F1EE-4985-AE87-4D8C1AAE3839}" type="presParOf" srcId="{E94B0244-8863-4AE2-A7D8-A9A0E9C34B3D}" destId="{128F3396-1324-42C8-A6F4-04889DED31E7}"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9AC80-E9B6-455C-9107-B468E9757A67}">
      <dsp:nvSpPr>
        <dsp:cNvPr id="0" name=""/>
        <dsp:cNvSpPr/>
      </dsp:nvSpPr>
      <dsp:spPr>
        <a:xfrm>
          <a:off x="0" y="89464"/>
          <a:ext cx="5165030" cy="37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a:t>0 ambassadors</a:t>
          </a:r>
        </a:p>
      </dsp:txBody>
      <dsp:txXfrm>
        <a:off x="18277" y="107741"/>
        <a:ext cx="5128476" cy="337846"/>
      </dsp:txXfrm>
    </dsp:sp>
    <dsp:sp modelId="{E50DB377-666B-48A0-8FCD-9EB351B483A7}">
      <dsp:nvSpPr>
        <dsp:cNvPr id="0" name=""/>
        <dsp:cNvSpPr/>
      </dsp:nvSpPr>
      <dsp:spPr>
        <a:xfrm>
          <a:off x="0" y="463864"/>
          <a:ext cx="5165030" cy="40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99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$59,560 online dollars</a:t>
          </a:r>
        </a:p>
        <a:p>
          <a:pPr marL="114300" lvl="1" indent="-114300" algn="l" defTabSz="533400">
            <a:lnSpc>
              <a:spcPct val="90000"/>
            </a:lnSpc>
            <a:spcBef>
              <a:spcPct val="0"/>
            </a:spcBef>
            <a:spcAft>
              <a:spcPct val="20000"/>
            </a:spcAft>
            <a:buChar char="••"/>
          </a:pPr>
          <a:r>
            <a:rPr lang="en-US" sz="1200" kern="1200"/>
            <a:t>356 online gifts</a:t>
          </a:r>
        </a:p>
      </dsp:txBody>
      <dsp:txXfrm>
        <a:off x="0" y="463864"/>
        <a:ext cx="5165030" cy="405720"/>
      </dsp:txXfrm>
    </dsp:sp>
    <dsp:sp modelId="{55655DFC-4ADD-4F4A-A847-658EEEBEAD53}">
      <dsp:nvSpPr>
        <dsp:cNvPr id="0" name=""/>
        <dsp:cNvSpPr/>
      </dsp:nvSpPr>
      <dsp:spPr>
        <a:xfrm>
          <a:off x="0" y="869584"/>
          <a:ext cx="5165030" cy="37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a:t>1 – 50 ambassadors</a:t>
          </a:r>
        </a:p>
      </dsp:txBody>
      <dsp:txXfrm>
        <a:off x="18277" y="887861"/>
        <a:ext cx="5128476" cy="337846"/>
      </dsp:txXfrm>
    </dsp:sp>
    <dsp:sp modelId="{52FF745C-97CB-4636-9CD6-5BD345DEB9AB}">
      <dsp:nvSpPr>
        <dsp:cNvPr id="0" name=""/>
        <dsp:cNvSpPr/>
      </dsp:nvSpPr>
      <dsp:spPr>
        <a:xfrm>
          <a:off x="0" y="1243984"/>
          <a:ext cx="5165030" cy="40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99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$67,737 online dollars</a:t>
          </a:r>
        </a:p>
        <a:p>
          <a:pPr marL="114300" lvl="1" indent="-114300" algn="l" defTabSz="533400">
            <a:lnSpc>
              <a:spcPct val="90000"/>
            </a:lnSpc>
            <a:spcBef>
              <a:spcPct val="0"/>
            </a:spcBef>
            <a:spcAft>
              <a:spcPct val="20000"/>
            </a:spcAft>
            <a:buChar char="••"/>
          </a:pPr>
          <a:r>
            <a:rPr lang="en-US" sz="1200" kern="1200"/>
            <a:t>461 online gifts</a:t>
          </a:r>
        </a:p>
      </dsp:txBody>
      <dsp:txXfrm>
        <a:off x="0" y="1243984"/>
        <a:ext cx="5165030" cy="405720"/>
      </dsp:txXfrm>
    </dsp:sp>
    <dsp:sp modelId="{07AE64AF-7260-450C-B481-EC714F26D90C}">
      <dsp:nvSpPr>
        <dsp:cNvPr id="0" name=""/>
        <dsp:cNvSpPr/>
      </dsp:nvSpPr>
      <dsp:spPr>
        <a:xfrm>
          <a:off x="0" y="1649705"/>
          <a:ext cx="5165030" cy="37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a:t>51 – 100 ambassadors</a:t>
          </a:r>
        </a:p>
      </dsp:txBody>
      <dsp:txXfrm>
        <a:off x="18277" y="1667982"/>
        <a:ext cx="5128476" cy="337846"/>
      </dsp:txXfrm>
    </dsp:sp>
    <dsp:sp modelId="{A0D1A711-5388-4BB6-BC59-34CD41D50A65}">
      <dsp:nvSpPr>
        <dsp:cNvPr id="0" name=""/>
        <dsp:cNvSpPr/>
      </dsp:nvSpPr>
      <dsp:spPr>
        <a:xfrm>
          <a:off x="0" y="2024105"/>
          <a:ext cx="5165030" cy="40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99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$181,677 online dollars</a:t>
          </a:r>
        </a:p>
        <a:p>
          <a:pPr marL="114300" lvl="1" indent="-114300" algn="l" defTabSz="533400">
            <a:lnSpc>
              <a:spcPct val="90000"/>
            </a:lnSpc>
            <a:spcBef>
              <a:spcPct val="0"/>
            </a:spcBef>
            <a:spcAft>
              <a:spcPct val="20000"/>
            </a:spcAft>
            <a:buChar char="••"/>
          </a:pPr>
          <a:r>
            <a:rPr lang="en-US" sz="1200" kern="1200"/>
            <a:t>1,140 online gifts</a:t>
          </a:r>
        </a:p>
      </dsp:txBody>
      <dsp:txXfrm>
        <a:off x="0" y="2024105"/>
        <a:ext cx="5165030" cy="405720"/>
      </dsp:txXfrm>
    </dsp:sp>
    <dsp:sp modelId="{7EA69F1F-2441-417F-A2C9-3CC4EDDBF217}">
      <dsp:nvSpPr>
        <dsp:cNvPr id="0" name=""/>
        <dsp:cNvSpPr/>
      </dsp:nvSpPr>
      <dsp:spPr>
        <a:xfrm>
          <a:off x="0" y="2429825"/>
          <a:ext cx="5165030" cy="37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a:t>101 – 180 ambassadors</a:t>
          </a:r>
        </a:p>
      </dsp:txBody>
      <dsp:txXfrm>
        <a:off x="18277" y="2448102"/>
        <a:ext cx="5128476" cy="337846"/>
      </dsp:txXfrm>
    </dsp:sp>
    <dsp:sp modelId="{128F3396-1324-42C8-A6F4-04889DED31E7}">
      <dsp:nvSpPr>
        <dsp:cNvPr id="0" name=""/>
        <dsp:cNvSpPr/>
      </dsp:nvSpPr>
      <dsp:spPr>
        <a:xfrm>
          <a:off x="0" y="2804225"/>
          <a:ext cx="5165030" cy="40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99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$182,846 online dollars</a:t>
          </a:r>
        </a:p>
        <a:p>
          <a:pPr marL="114300" lvl="1" indent="-114300" algn="l" defTabSz="533400">
            <a:lnSpc>
              <a:spcPct val="90000"/>
            </a:lnSpc>
            <a:spcBef>
              <a:spcPct val="0"/>
            </a:spcBef>
            <a:spcAft>
              <a:spcPct val="20000"/>
            </a:spcAft>
            <a:buChar char="••"/>
          </a:pPr>
          <a:r>
            <a:rPr lang="en-US" sz="1200" kern="1200"/>
            <a:t>1,531 online gifts</a:t>
          </a:r>
        </a:p>
      </dsp:txBody>
      <dsp:txXfrm>
        <a:off x="0" y="2804225"/>
        <a:ext cx="5165030" cy="4057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F44DB-F36A-480D-963E-E4DFFD7B4416}" type="datetimeFigureOut">
              <a:rPr lang="en-US" smtClean="0"/>
              <a:t>3/20/2023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0DB02-39B3-4803-8C5D-4F9F5B13214C}" type="slidenum">
              <a:rPr lang="en-US" smtClean="0"/>
              <a:t>‹#›</a:t>
            </a:fld>
            <a:endParaRPr lang="en-US"/>
          </a:p>
        </p:txBody>
      </p:sp>
    </p:spTree>
    <p:extLst>
      <p:ext uri="{BB962C8B-B14F-4D97-AF65-F5344CB8AC3E}">
        <p14:creationId xmlns:p14="http://schemas.microsoft.com/office/powerpoint/2010/main" val="386241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uffalonl.com/papers-research-higher-education-fundraising/santa-clara-university-fuels-record-giving-day-success-with-digital-walle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Maile</a:t>
            </a:r>
            <a:r>
              <a:rPr lang="en-US"/>
              <a:t> and Brian on stats</a:t>
            </a:r>
          </a:p>
          <a:p>
            <a:pPr algn="l">
              <a:buFont typeface="Arial" panose="020B0604020202020204" pitchFamily="34" charset="0"/>
              <a:buChar char="•"/>
            </a:pPr>
            <a:endParaRPr lang="en-US" sz="1050" b="0" i="0">
              <a:solidFill>
                <a:srgbClr val="242424"/>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6A80DB02-39B3-4803-8C5D-4F9F5B13214C}" type="slidenum">
              <a:rPr lang="en-US" smtClean="0"/>
              <a:t>3</a:t>
            </a:fld>
            <a:endParaRPr lang="en-US"/>
          </a:p>
        </p:txBody>
      </p:sp>
    </p:spTree>
    <p:extLst>
      <p:ext uri="{BB962C8B-B14F-4D97-AF65-F5344CB8AC3E}">
        <p14:creationId xmlns:p14="http://schemas.microsoft.com/office/powerpoint/2010/main" val="59600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Theresa</a:t>
            </a:r>
          </a:p>
          <a:p>
            <a:pPr lvl="0"/>
            <a:r>
              <a:rPr lang="en-US" sz="1200" kern="1200" dirty="0">
                <a:solidFill>
                  <a:schemeClr val="tx1"/>
                </a:solidFill>
                <a:effectLst/>
                <a:latin typeface="+mn-lt"/>
                <a:ea typeface="+mn-ea"/>
                <a:cs typeface="+mn-cs"/>
              </a:rPr>
              <a:t>One of the most important aspects of our giving day product is that we want this to feel like YOUR website.  </a:t>
            </a:r>
          </a:p>
          <a:p>
            <a:pPr lvl="0"/>
            <a:r>
              <a:rPr lang="en-US" sz="1200" kern="1200" dirty="0">
                <a:solidFill>
                  <a:schemeClr val="tx1"/>
                </a:solidFill>
                <a:effectLst/>
                <a:latin typeface="+mn-lt"/>
                <a:ea typeface="+mn-ea"/>
                <a:cs typeface="+mn-cs"/>
              </a:rPr>
              <a:t>Even looking at the very basics – text, button, background colors – we want these to reflect your branding and colors. We’ll help to design the platform to fit your branding guidelines, so that it really does look and feel like your website.  </a:t>
            </a:r>
          </a:p>
          <a:p>
            <a:pPr lvl="0"/>
            <a:r>
              <a:rPr lang="en-US" sz="1200" kern="1200" dirty="0">
                <a:solidFill>
                  <a:schemeClr val="tx1"/>
                </a:solidFill>
                <a:effectLst/>
                <a:latin typeface="+mn-lt"/>
                <a:ea typeface="+mn-ea"/>
                <a:cs typeface="+mn-cs"/>
              </a:rPr>
              <a:t>Depending on your priorities for your day of giving, you can:</a:t>
            </a:r>
          </a:p>
          <a:p>
            <a:pPr lvl="1"/>
            <a:r>
              <a:rPr lang="en-US" sz="1200" kern="1200" dirty="0">
                <a:solidFill>
                  <a:schemeClr val="tx1"/>
                </a:solidFill>
                <a:effectLst/>
                <a:latin typeface="+mn-lt"/>
                <a:ea typeface="+mn-ea"/>
                <a:cs typeface="+mn-cs"/>
              </a:rPr>
              <a:t>Create an unlimited number of landing pages—so you could have lots of different causes and landing pages that your donors can visit, or just one if that makes more sense for you. </a:t>
            </a:r>
          </a:p>
          <a:p>
            <a:pPr lvl="1"/>
            <a:r>
              <a:rPr lang="en-US" sz="1200" kern="1200" dirty="0">
                <a:solidFill>
                  <a:schemeClr val="tx1"/>
                </a:solidFill>
                <a:effectLst/>
                <a:latin typeface="+mn-lt"/>
                <a:ea typeface="+mn-ea"/>
                <a:cs typeface="+mn-cs"/>
              </a:rPr>
              <a:t>Choose between two layouts which I’ll talk more about in a minute. </a:t>
            </a:r>
          </a:p>
          <a:p>
            <a:pPr lvl="1"/>
            <a:r>
              <a:rPr lang="en-US" sz="1200" kern="1200" dirty="0">
                <a:solidFill>
                  <a:schemeClr val="tx1"/>
                </a:solidFill>
                <a:effectLst/>
                <a:latin typeface="+mn-lt"/>
                <a:ea typeface="+mn-ea"/>
                <a:cs typeface="+mn-cs"/>
              </a:rPr>
              <a:t>You can have an unlimited amount of  matches, challenges, and leaderboards</a:t>
            </a:r>
          </a:p>
          <a:p>
            <a:pPr lvl="1"/>
            <a:r>
              <a:rPr lang="en-US" sz="1200" kern="1200" dirty="0">
                <a:solidFill>
                  <a:schemeClr val="tx1"/>
                </a:solidFill>
                <a:effectLst/>
                <a:latin typeface="+mn-lt"/>
                <a:ea typeface="+mn-ea"/>
                <a:cs typeface="+mn-cs"/>
              </a:rPr>
              <a:t>Create shortened Print URLs for your solicitations and sharing on social. </a:t>
            </a:r>
          </a:p>
          <a:p>
            <a:pPr lvl="0"/>
            <a:r>
              <a:rPr lang="en-US" sz="1200" kern="1200" dirty="0">
                <a:solidFill>
                  <a:schemeClr val="tx1"/>
                </a:solidFill>
                <a:effectLst/>
                <a:latin typeface="+mn-lt"/>
                <a:ea typeface="+mn-ea"/>
                <a:cs typeface="+mn-cs"/>
              </a:rPr>
              <a:t>You’ll also be able to create and choose the custom domain for your platform – we’re looking at Ball State here…. So givingday.ballstate.edu for example… this just further customizes your platform and makes it really feel like it’s your giving day. </a:t>
            </a:r>
          </a:p>
          <a:p>
            <a:pPr lvl="0"/>
            <a:r>
              <a:rPr lang="en-US" sz="1200" kern="1200" dirty="0">
                <a:solidFill>
                  <a:schemeClr val="tx1"/>
                </a:solidFill>
                <a:effectLst/>
                <a:latin typeface="+mn-lt"/>
                <a:ea typeface="+mn-ea"/>
                <a:cs typeface="+mn-cs"/>
              </a:rPr>
              <a:t>We recognize that giving days across institutions have a wide array of priorities and your giving day page needs to reflect those priorities, so we don’t like to restrict you – we want you to be able to showcase as many priorities as you want and as many matches and challenges that you want. </a:t>
            </a:r>
          </a:p>
          <a:p>
            <a:endParaRPr lang="en-US" dirty="0">
              <a:cs typeface="Calibri"/>
            </a:endParaRPr>
          </a:p>
        </p:txBody>
      </p:sp>
      <p:sp>
        <p:nvSpPr>
          <p:cNvPr id="4" name="Slide Number Placeholder 3"/>
          <p:cNvSpPr>
            <a:spLocks noGrp="1"/>
          </p:cNvSpPr>
          <p:nvPr>
            <p:ph type="sldNum" sz="quarter" idx="5"/>
          </p:nvPr>
        </p:nvSpPr>
        <p:spPr/>
        <p:txBody>
          <a:bodyPr/>
          <a:lstStyle/>
          <a:p>
            <a:fld id="{6A80DB02-39B3-4803-8C5D-4F9F5B13214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7146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Theresa</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know matches increase likelihood of giving by 27% so we want these to be readily available and used on your giving day.  </a:t>
            </a:r>
          </a:p>
          <a:p>
            <a:pPr lvl="0"/>
            <a:r>
              <a:rPr lang="en-US" sz="1200" kern="1200" dirty="0">
                <a:solidFill>
                  <a:schemeClr val="tx1"/>
                </a:solidFill>
                <a:effectLst/>
                <a:latin typeface="+mn-lt"/>
                <a:ea typeface="+mn-ea"/>
                <a:cs typeface="+mn-cs"/>
              </a:rPr>
              <a:t>The events functionality also helps to simplify some of the work required by your team. These events run and tabulate automatically cutting out some of that legwork. </a:t>
            </a:r>
          </a:p>
          <a:p>
            <a:pPr lvl="1"/>
            <a:r>
              <a:rPr lang="en-US" sz="1200" kern="1200" dirty="0">
                <a:solidFill>
                  <a:schemeClr val="tx1"/>
                </a:solidFill>
                <a:effectLst/>
                <a:latin typeface="+mn-lt"/>
                <a:ea typeface="+mn-ea"/>
                <a:cs typeface="+mn-cs"/>
              </a:rPr>
              <a:t>Matches: Straight forward dollar for dollar. </a:t>
            </a:r>
          </a:p>
          <a:p>
            <a:pPr lvl="1"/>
            <a:r>
              <a:rPr lang="en-US" sz="1200" kern="1200" dirty="0">
                <a:solidFill>
                  <a:schemeClr val="tx1"/>
                </a:solidFill>
                <a:effectLst/>
                <a:latin typeface="+mn-lt"/>
                <a:ea typeface="+mn-ea"/>
                <a:cs typeface="+mn-cs"/>
              </a:rPr>
              <a:t>Challenges: Unlocking a reward for hitting a certain number of gifts or total raised. </a:t>
            </a:r>
          </a:p>
          <a:p>
            <a:pPr lvl="1"/>
            <a:r>
              <a:rPr lang="en-US" sz="1200" kern="1200" dirty="0">
                <a:solidFill>
                  <a:schemeClr val="tx1"/>
                </a:solidFill>
                <a:effectLst/>
                <a:latin typeface="+mn-lt"/>
                <a:ea typeface="+mn-ea"/>
                <a:cs typeface="+mn-cs"/>
              </a:rPr>
              <a:t>Leaderboards: You can rank your different areas of giving – colleges, funds, teams - based on dollars raised or gifts made. You can offer rewards or you can simply just rank the areas.</a:t>
            </a:r>
          </a:p>
          <a:p>
            <a:pPr lvl="1"/>
            <a:r>
              <a:rPr lang="en-US" sz="1200" kern="1200" dirty="0">
                <a:solidFill>
                  <a:schemeClr val="tx1"/>
                </a:solidFill>
                <a:effectLst/>
                <a:latin typeface="+mn-lt"/>
                <a:ea typeface="+mn-ea"/>
                <a:cs typeface="+mn-cs"/>
              </a:rPr>
              <a:t>Custom Event: We see these used most often for social media challenges. Anything that might not be tracked through the platform, but that you want to advertise.</a:t>
            </a:r>
          </a:p>
          <a:p>
            <a:pPr lvl="0"/>
            <a:r>
              <a:rPr lang="en-US" sz="1200" kern="1200" dirty="0">
                <a:solidFill>
                  <a:schemeClr val="tx1"/>
                </a:solidFill>
                <a:effectLst/>
                <a:latin typeface="+mn-lt"/>
                <a:ea typeface="+mn-ea"/>
                <a:cs typeface="+mn-cs"/>
              </a:rPr>
              <a:t>All of the events can be set based on global, funds, or departments. They can also be set up by duration – all of giving day, follow up to another event, or power hours as we call them. </a:t>
            </a:r>
          </a:p>
          <a:p>
            <a:pPr lvl="0"/>
            <a:r>
              <a:rPr lang="en-US" sz="1200" kern="1200" dirty="0">
                <a:solidFill>
                  <a:schemeClr val="tx1"/>
                </a:solidFill>
                <a:effectLst/>
                <a:latin typeface="+mn-lt"/>
                <a:ea typeface="+mn-ea"/>
                <a:cs typeface="+mn-cs"/>
              </a:rPr>
              <a:t>Events can also be set up based on affiliations or class years. Anything you are asking your donors to identify while they are making a gift. </a:t>
            </a:r>
          </a:p>
          <a:p>
            <a:pPr lvl="0"/>
            <a:r>
              <a:rPr lang="en-US" sz="1200" kern="1200" dirty="0">
                <a:solidFill>
                  <a:schemeClr val="tx1"/>
                </a:solidFill>
                <a:effectLst/>
                <a:latin typeface="+mn-lt"/>
                <a:ea typeface="+mn-ea"/>
                <a:cs typeface="+mn-cs"/>
              </a:rPr>
              <a:t>Offline gifts will count as long as they meet the criteria of the event. </a:t>
            </a:r>
          </a:p>
          <a:p>
            <a:pPr lvl="1">
              <a:spcBef>
                <a:spcPts val="600"/>
              </a:spcBef>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6A80DB02-39B3-4803-8C5D-4F9F5B13214C}" type="slidenum">
              <a:rPr lang="en-US" smtClean="0"/>
              <a:t>13</a:t>
            </a:fld>
            <a:endParaRPr lang="en-US"/>
          </a:p>
        </p:txBody>
      </p:sp>
    </p:spTree>
    <p:extLst>
      <p:ext uri="{BB962C8B-B14F-4D97-AF65-F5344CB8AC3E}">
        <p14:creationId xmlns:p14="http://schemas.microsoft.com/office/powerpoint/2010/main" val="111278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2</a:t>
            </a:r>
            <a:endParaRPr lang="en-US" sz="1200" b="1"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Our ambassador feature has very robust capabilities. </a:t>
            </a:r>
          </a:p>
          <a:p>
            <a:pPr lvl="0"/>
            <a:r>
              <a:rPr lang="en-US" sz="1200" kern="1200">
                <a:solidFill>
                  <a:schemeClr val="tx1"/>
                </a:solidFill>
                <a:effectLst/>
                <a:latin typeface="+mn-lt"/>
                <a:ea typeface="+mn-ea"/>
                <a:cs typeface="+mn-cs"/>
              </a:rPr>
              <a:t>Ambassadors can be added by admins on the back-end of the platform or sign up directly on the giving day page. </a:t>
            </a:r>
          </a:p>
          <a:p>
            <a:pPr lvl="0"/>
            <a:r>
              <a:rPr lang="en-US" sz="1200" kern="1200">
                <a:solidFill>
                  <a:schemeClr val="tx1"/>
                </a:solidFill>
                <a:effectLst/>
                <a:latin typeface="+mn-lt"/>
                <a:ea typeface="+mn-ea"/>
                <a:cs typeface="+mn-cs"/>
              </a:rPr>
              <a:t>Ambassadors will have access to a type of command center – their Ambassador Dashboard. </a:t>
            </a:r>
          </a:p>
          <a:p>
            <a:pPr lvl="0"/>
            <a:r>
              <a:rPr lang="en-US" sz="1200" kern="1200">
                <a:solidFill>
                  <a:schemeClr val="tx1"/>
                </a:solidFill>
                <a:effectLst/>
                <a:latin typeface="+mn-lt"/>
                <a:ea typeface="+mn-ea"/>
                <a:cs typeface="+mn-cs"/>
              </a:rPr>
              <a:t>Ambassadors have a trackable URL that will pre-populate in any of these share buttons. </a:t>
            </a:r>
          </a:p>
          <a:p>
            <a:pPr lvl="0"/>
            <a:r>
              <a:rPr lang="en-US" sz="1200" kern="1200">
                <a:solidFill>
                  <a:schemeClr val="tx1"/>
                </a:solidFill>
                <a:effectLst/>
                <a:latin typeface="+mn-lt"/>
                <a:ea typeface="+mn-ea"/>
                <a:cs typeface="+mn-cs"/>
              </a:rPr>
              <a:t>They are able to track how much they have raised and see their donors and how many people are clicking through on their posts. </a:t>
            </a:r>
          </a:p>
          <a:p>
            <a:pPr lvl="0"/>
            <a:r>
              <a:rPr lang="en-US" sz="1200" kern="1200">
                <a:solidFill>
                  <a:schemeClr val="tx1"/>
                </a:solidFill>
                <a:effectLst/>
                <a:latin typeface="+mn-lt"/>
                <a:ea typeface="+mn-ea"/>
                <a:cs typeface="+mn-cs"/>
              </a:rPr>
              <a:t>You all can help to encourage sharing by uploading multiple images, guides, or documents that the ambassador can download at any time.  </a:t>
            </a:r>
          </a:p>
          <a:p>
            <a:pPr lvl="0"/>
            <a:r>
              <a:rPr lang="en-US" sz="1200" kern="1200">
                <a:solidFill>
                  <a:schemeClr val="tx1"/>
                </a:solidFill>
                <a:effectLst/>
                <a:latin typeface="+mn-lt"/>
                <a:ea typeface="+mn-ea"/>
                <a:cs typeface="+mn-cs"/>
              </a:rPr>
              <a:t>You are also able to track the impact of ambassadors on the back-end of the platform – seeing totals, shares, and clicks. This is all included in a downloadable report as well. </a:t>
            </a:r>
          </a:p>
          <a:p>
            <a:pPr lvl="0"/>
            <a:r>
              <a:rPr lang="en-US" sz="1200" kern="1200">
                <a:solidFill>
                  <a:schemeClr val="tx1"/>
                </a:solidFill>
                <a:effectLst/>
                <a:latin typeface="+mn-lt"/>
                <a:ea typeface="+mn-ea"/>
                <a:cs typeface="+mn-cs"/>
              </a:rPr>
              <a:t>You may be thinking, how do we even begin to create an ambassador program for our giving day – where do we even start with that? Part of the strategy sessions we do with our clients is help you understand how to build a solid ambassador program for your giving day. And in addition to that we can do a training FOR your ambassadors – walk them through the sign-up process and how to be the most effective ambassador. Again, that takes some of the work off your plates. The CSC’s role is really to be an extension of your team and help lessen the load for you. </a:t>
            </a:r>
          </a:p>
          <a:p>
            <a:pPr>
              <a:spcBef>
                <a:spcPts val="1200"/>
              </a:spcBef>
            </a:pPr>
            <a:endParaRPr lang="en-US">
              <a:cs typeface="Calibri"/>
            </a:endParaRPr>
          </a:p>
        </p:txBody>
      </p:sp>
      <p:sp>
        <p:nvSpPr>
          <p:cNvPr id="4" name="Slide Number Placeholder 3"/>
          <p:cNvSpPr>
            <a:spLocks noGrp="1"/>
          </p:cNvSpPr>
          <p:nvPr>
            <p:ph type="sldNum" sz="quarter" idx="5"/>
          </p:nvPr>
        </p:nvSpPr>
        <p:spPr/>
        <p:txBody>
          <a:bodyPr/>
          <a:lstStyle/>
          <a:p>
            <a:fld id="{6A80DB02-39B3-4803-8C5D-4F9F5B13214C}" type="slidenum">
              <a:rPr lang="en-US" smtClean="0"/>
              <a:t>14</a:t>
            </a:fld>
            <a:endParaRPr lang="en-US"/>
          </a:p>
        </p:txBody>
      </p:sp>
    </p:spTree>
    <p:extLst>
      <p:ext uri="{BB962C8B-B14F-4D97-AF65-F5344CB8AC3E}">
        <p14:creationId xmlns:p14="http://schemas.microsoft.com/office/powerpoint/2010/main" val="314391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Brian will ask Amanda: How should we use volunteers?</a:t>
            </a:r>
          </a:p>
          <a:p>
            <a:endParaRPr lang="en-US" dirty="0">
              <a:cs typeface="Calibri"/>
            </a:endParaRPr>
          </a:p>
          <a:p>
            <a:r>
              <a:rPr lang="en-US" dirty="0">
                <a:cs typeface="Calibri"/>
              </a:rPr>
              <a:t>Giving Day New Clients: 29 clients and 31 giving days</a:t>
            </a:r>
          </a:p>
          <a:p>
            <a:endParaRPr lang="en-US" dirty="0">
              <a:cs typeface="Calibri"/>
            </a:endParaRPr>
          </a:p>
          <a:p>
            <a:r>
              <a:rPr lang="en-US" dirty="0">
                <a:cs typeface="Calibri"/>
              </a:rPr>
              <a:t>For new ScaleFunder clients, 51 – 100 ambassadors provides the best ROI for dollars raised. </a:t>
            </a:r>
          </a:p>
          <a:p>
            <a:pPr marL="171450" indent="-171450">
              <a:buFont typeface="Arial"/>
              <a:buChar char="•"/>
            </a:pPr>
            <a:r>
              <a:rPr lang="en-US" dirty="0">
                <a:cs typeface="Calibri"/>
              </a:rPr>
              <a:t>205% dollars</a:t>
            </a:r>
          </a:p>
          <a:p>
            <a:pPr marL="171450" indent="-171450">
              <a:buFont typeface="Arial"/>
              <a:buChar char="•"/>
            </a:pPr>
            <a:r>
              <a:rPr lang="en-US" dirty="0">
                <a:cs typeface="Calibri"/>
              </a:rPr>
              <a:t>220% gifts</a:t>
            </a:r>
          </a:p>
          <a:p>
            <a:endParaRPr lang="en-US" dirty="0">
              <a:cs typeface="Calibri"/>
            </a:endParaRPr>
          </a:p>
          <a:p>
            <a:r>
              <a:rPr lang="en-US" dirty="0">
                <a:cs typeface="Calibri"/>
              </a:rPr>
              <a:t>If the goal is to increase participation, 101 – 180 ambassadors provides the best results. </a:t>
            </a:r>
          </a:p>
          <a:p>
            <a:pPr marL="171450" indent="-171450">
              <a:buFont typeface="Arial"/>
              <a:buChar char="•"/>
            </a:pPr>
            <a:r>
              <a:rPr lang="en-US" dirty="0">
                <a:cs typeface="Calibri"/>
              </a:rPr>
              <a:t>207% dollars</a:t>
            </a:r>
          </a:p>
          <a:p>
            <a:pPr marL="171450" indent="-171450">
              <a:buFont typeface="Arial"/>
              <a:buChar char="•"/>
            </a:pPr>
            <a:r>
              <a:rPr lang="en-US" dirty="0">
                <a:cs typeface="Calibri"/>
              </a:rPr>
              <a:t>330% gifts</a:t>
            </a:r>
          </a:p>
          <a:p>
            <a:pPr marL="171450" indent="-171450">
              <a:buFont typeface="Arial"/>
              <a:buChar char="•"/>
            </a:pPr>
            <a:endParaRPr lang="en-US" dirty="0">
              <a:cs typeface="Calibri"/>
            </a:endParaRPr>
          </a:p>
          <a:p>
            <a:r>
              <a:rPr lang="en-US" dirty="0">
                <a:cs typeface="Calibri"/>
              </a:rPr>
              <a:t>1-50 ambassadors</a:t>
            </a:r>
          </a:p>
          <a:p>
            <a:pPr marL="171450" indent="-171450">
              <a:buFont typeface="Arial"/>
              <a:buChar char="•"/>
            </a:pPr>
            <a:r>
              <a:rPr lang="en-US" dirty="0">
                <a:cs typeface="Calibri"/>
              </a:rPr>
              <a:t>14% dollars</a:t>
            </a:r>
          </a:p>
          <a:p>
            <a:pPr marL="171450" indent="-171450">
              <a:buFont typeface="Arial"/>
              <a:buChar char="•"/>
            </a:pPr>
            <a:r>
              <a:rPr lang="en-US" dirty="0">
                <a:cs typeface="Calibri"/>
              </a:rPr>
              <a:t>29% gifts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8F57-CADD-42F3-ADAE-F41A49EDC7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09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Brian</a:t>
            </a:r>
            <a:endParaRPr lang="en-US" dirty="0"/>
          </a:p>
          <a:p>
            <a:endParaRPr lang="en-US" dirty="0"/>
          </a:p>
          <a:p>
            <a:r>
              <a:rPr lang="en-US" sz="1200" kern="1200" dirty="0">
                <a:solidFill>
                  <a:schemeClr val="tx1"/>
                </a:solidFill>
                <a:effectLst/>
                <a:latin typeface="+mn-lt"/>
                <a:ea typeface="+mn-ea"/>
                <a:cs typeface="+mn-cs"/>
              </a:rPr>
              <a:t>RNL is excited about our partnership with Braintree.</a:t>
            </a:r>
            <a:r>
              <a:rPr lang="en-US" dirty="0"/>
              <a:t> </a:t>
            </a:r>
            <a:endParaRPr lang="en-US" dirty="0">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Benefits to our clients include:</a:t>
            </a:r>
            <a:endParaRPr lang="en-US" sz="1200"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Digital Wallet options like Venmo, PayPal Checkout, and Apple Pay</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2.2% + $0.30/transaction discounted processing fee with proof of 501c3 status</a:t>
            </a:r>
            <a:r>
              <a:rPr lang="en-US" dirty="0"/>
              <a:t>  (Starting August 2, 2021--- 1.99% +.49 per transaction)</a:t>
            </a:r>
            <a:endParaRPr lang="en-US" sz="1200"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Express Onboarding from PayPal team (PayPal owns Braintree)--this includes assistance with application and quicker timeline to approval</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Please let </a:t>
            </a:r>
            <a:r>
              <a:rPr lang="en-US" dirty="0"/>
              <a:t>the CSC</a:t>
            </a:r>
            <a:r>
              <a:rPr lang="en-US" sz="1200" kern="1200" dirty="0">
                <a:solidFill>
                  <a:schemeClr val="tx1"/>
                </a:solidFill>
                <a:effectLst/>
                <a:latin typeface="+mn-lt"/>
                <a:ea typeface="+mn-ea"/>
                <a:cs typeface="+mn-cs"/>
              </a:rPr>
              <a:t> </a:t>
            </a:r>
            <a:r>
              <a:rPr lang="en-US" dirty="0"/>
              <a:t>team </a:t>
            </a:r>
            <a:r>
              <a:rPr lang="en-US" sz="1200" kern="1200" dirty="0">
                <a:solidFill>
                  <a:schemeClr val="tx1"/>
                </a:solidFill>
                <a:effectLst/>
                <a:latin typeface="+mn-lt"/>
                <a:ea typeface="+mn-ea"/>
                <a:cs typeface="+mn-cs"/>
              </a:rPr>
              <a:t>know about any new and existing ScaleFunder clients who are interested in Braintree. </a:t>
            </a:r>
            <a:r>
              <a:rPr lang="en-US" dirty="0"/>
              <a:t>The CSC team will make</a:t>
            </a:r>
            <a:r>
              <a:rPr lang="en-US" sz="1200" kern="1200" dirty="0">
                <a:solidFill>
                  <a:schemeClr val="tx1"/>
                </a:solidFill>
                <a:effectLst/>
                <a:latin typeface="+mn-lt"/>
                <a:ea typeface="+mn-ea"/>
                <a:cs typeface="+mn-cs"/>
              </a:rPr>
              <a:t> initial onboarding introductions between Braintree and the client.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While our clients have a separate relationship with Braintree as their payment processor, both </a:t>
            </a:r>
            <a:r>
              <a:rPr lang="en-US" dirty="0"/>
              <a:t>Theresa and Maile should</a:t>
            </a:r>
            <a:r>
              <a:rPr lang="en-US" sz="1200" kern="1200" dirty="0">
                <a:solidFill>
                  <a:schemeClr val="tx1"/>
                </a:solidFill>
                <a:effectLst/>
                <a:latin typeface="+mn-lt"/>
                <a:ea typeface="+mn-ea"/>
                <a:cs typeface="+mn-cs"/>
              </a:rPr>
              <a:t> also be included in any introductory/onboarding meeting with Braintree to ensure a quick and seamless integration.</a:t>
            </a:r>
          </a:p>
        </p:txBody>
      </p:sp>
      <p:sp>
        <p:nvSpPr>
          <p:cNvPr id="4" name="Slide Number Placeholder 3"/>
          <p:cNvSpPr>
            <a:spLocks noGrp="1"/>
          </p:cNvSpPr>
          <p:nvPr>
            <p:ph type="sldNum" sz="quarter" idx="5"/>
          </p:nvPr>
        </p:nvSpPr>
        <p:spPr/>
        <p:txBody>
          <a:bodyPr/>
          <a:lstStyle/>
          <a:p>
            <a:fld id="{6A80DB02-39B3-4803-8C5D-4F9F5B13214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5033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endParaRPr lang="en-US" dirty="0">
              <a:cs typeface="Calibri"/>
            </a:endParaRPr>
          </a:p>
          <a:p>
            <a:r>
              <a:rPr lang="en-US" dirty="0">
                <a:cs typeface="Calibri"/>
              </a:rPr>
              <a:t>Case Study featuring Santa Clara University: </a:t>
            </a:r>
            <a:r>
              <a:rPr lang="en-US" dirty="0">
                <a:hlinkClick r:id="rId3"/>
              </a:rPr>
              <a:t>https://www.ruffalonl.com/papers-research-higher-education-fundraising/santa-clara-university-fuels-record-giving-day-success-with-digital-wallet/</a:t>
            </a:r>
            <a:r>
              <a:rPr lang="en-US" dirty="0"/>
              <a:t> </a:t>
            </a:r>
          </a:p>
          <a:p>
            <a:endParaRPr lang="en-US" dirty="0">
              <a:cs typeface="Calibri"/>
            </a:endParaRPr>
          </a:p>
          <a:p>
            <a:r>
              <a:rPr lang="en-US" dirty="0">
                <a:cs typeface="Calibri"/>
              </a:rPr>
              <a:t>Brian asks Amanda and Dave, why do digital wallet: Dave</a:t>
            </a:r>
          </a:p>
        </p:txBody>
      </p:sp>
      <p:sp>
        <p:nvSpPr>
          <p:cNvPr id="4" name="Slide Number Placeholder 3"/>
          <p:cNvSpPr>
            <a:spLocks noGrp="1"/>
          </p:cNvSpPr>
          <p:nvPr>
            <p:ph type="sldNum" sz="quarter" idx="5"/>
          </p:nvPr>
        </p:nvSpPr>
        <p:spPr/>
        <p:txBody>
          <a:bodyPr/>
          <a:lstStyle/>
          <a:p>
            <a:fld id="{6A80DB02-39B3-4803-8C5D-4F9F5B13214C}" type="slidenum">
              <a:rPr lang="en-US" smtClean="0"/>
              <a:t>19</a:t>
            </a:fld>
            <a:endParaRPr lang="en-US"/>
          </a:p>
        </p:txBody>
      </p:sp>
    </p:spTree>
    <p:extLst>
      <p:ext uri="{BB962C8B-B14F-4D97-AF65-F5344CB8AC3E}">
        <p14:creationId xmlns:p14="http://schemas.microsoft.com/office/powerpoint/2010/main" val="2460054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10" name="Rectangle 9"/>
          <p:cNvSpPr/>
          <p:nvPr userDrawn="1"/>
        </p:nvSpPr>
        <p:spPr>
          <a:xfrm>
            <a:off x="136186" y="4515335"/>
            <a:ext cx="1182697" cy="58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3231406"/>
            <a:ext cx="9144000" cy="1231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3096621"/>
            <a:ext cx="7603435" cy="87607"/>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p:cNvSpPr>
            <a:spLocks noGrp="1"/>
          </p:cNvSpPr>
          <p:nvPr>
            <p:ph type="body" sz="quarter" idx="11" hasCustomPrompt="1"/>
          </p:nvPr>
        </p:nvSpPr>
        <p:spPr>
          <a:xfrm>
            <a:off x="1254126" y="1645627"/>
            <a:ext cx="7353300" cy="1292205"/>
          </a:xfrm>
        </p:spPr>
        <p:txBody>
          <a:bodyPr>
            <a:noAutofit/>
          </a:bodyPr>
          <a:lstStyle>
            <a:lvl1pPr marL="0" indent="0">
              <a:buFont typeface="Arial" panose="020B0604020202020204" pitchFamily="34" charset="0"/>
              <a:buNone/>
              <a:defRPr sz="3400" baseline="0">
                <a:solidFill>
                  <a:schemeClr val="accent1"/>
                </a:solidFill>
                <a:latin typeface="+mj-lt"/>
              </a:defRPr>
            </a:lvl1pPr>
          </a:lstStyle>
          <a:p>
            <a:pPr lvl="0"/>
            <a:r>
              <a:rPr lang="en-US" dirty="0"/>
              <a:t>PRESENTATION TITLE OPTION 1,</a:t>
            </a:r>
            <a:br>
              <a:rPr lang="en-US" dirty="0"/>
            </a:br>
            <a:r>
              <a:rPr lang="en-US" dirty="0"/>
              <a:t>CLICK TO EDIT TEXT</a:t>
            </a:r>
          </a:p>
        </p:txBody>
      </p:sp>
      <p:sp>
        <p:nvSpPr>
          <p:cNvPr id="22" name="Subtitle 2"/>
          <p:cNvSpPr>
            <a:spLocks noGrp="1"/>
          </p:cNvSpPr>
          <p:nvPr>
            <p:ph type="subTitle" idx="1" hasCustomPrompt="1"/>
          </p:nvPr>
        </p:nvSpPr>
        <p:spPr>
          <a:xfrm>
            <a:off x="1254126" y="3492954"/>
            <a:ext cx="7704250" cy="307777"/>
          </a:xfrm>
        </p:spPr>
        <p:txBody>
          <a:bodyPr wrap="square" lIns="0" tIns="0" rIns="0" bIns="0" anchor="t">
            <a:spAutoFit/>
          </a:bodyPr>
          <a:lstStyle>
            <a:lvl1pPr marL="0" indent="0" algn="l">
              <a:buNone/>
              <a:defRPr sz="20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23" name="Text Placeholder 7"/>
          <p:cNvSpPr>
            <a:spLocks noGrp="1"/>
          </p:cNvSpPr>
          <p:nvPr>
            <p:ph type="body" sz="quarter" idx="12" hasCustomPrompt="1"/>
          </p:nvPr>
        </p:nvSpPr>
        <p:spPr>
          <a:xfrm>
            <a:off x="1254126" y="3907907"/>
            <a:ext cx="7704250" cy="307777"/>
          </a:xfrm>
          <a:prstGeom prst="rect">
            <a:avLst/>
          </a:prstGeom>
        </p:spPr>
        <p:txBody>
          <a:bodyPr wrap="square" lIns="0" tIns="0" rIns="0" bIns="0" anchor="t">
            <a:spAutoFit/>
          </a:bodyPr>
          <a:lstStyle>
            <a:lvl1pPr marL="0" indent="0" algn="l">
              <a:buNone/>
              <a:defRPr sz="20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sp>
        <p:nvSpPr>
          <p:cNvPr id="25" name="Picture Placeholder 10"/>
          <p:cNvSpPr>
            <a:spLocks noGrp="1"/>
          </p:cNvSpPr>
          <p:nvPr>
            <p:ph type="pic" sz="quarter" idx="13" hasCustomPrompt="1"/>
          </p:nvPr>
        </p:nvSpPr>
        <p:spPr>
          <a:xfrm>
            <a:off x="3231413" y="440825"/>
            <a:ext cx="1874838" cy="716019"/>
          </a:xfrm>
        </p:spPr>
        <p:txBody>
          <a:bodyPr anchor="ctr">
            <a:normAutofit/>
          </a:bodyPr>
          <a:lstStyle>
            <a:lvl1pPr marL="0" indent="0" algn="ctr">
              <a:buNone/>
              <a:defRPr sz="1400" baseline="0">
                <a:solidFill>
                  <a:schemeClr val="bg1">
                    <a:lumMod val="65000"/>
                  </a:schemeClr>
                </a:solidFill>
                <a:latin typeface="+mj-lt"/>
              </a:defRPr>
            </a:lvl1pPr>
          </a:lstStyle>
          <a:p>
            <a:r>
              <a:rPr lang="en-US" dirty="0"/>
              <a:t>Click to add institution logo</a:t>
            </a:r>
            <a:br>
              <a:rPr lang="en-US" dirty="0"/>
            </a:br>
            <a:r>
              <a:rPr lang="en-US" dirty="0"/>
              <a:t>(optional)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5761" y="209488"/>
            <a:ext cx="1442964" cy="1168286"/>
          </a:xfrm>
          <a:prstGeom prst="rect">
            <a:avLst/>
          </a:prstGeom>
        </p:spPr>
      </p:pic>
      <p:sp>
        <p:nvSpPr>
          <p:cNvPr id="12" name="Rectangle 11"/>
          <p:cNvSpPr/>
          <p:nvPr userDrawn="1"/>
        </p:nvSpPr>
        <p:spPr>
          <a:xfrm flipH="1">
            <a:off x="898562" y="1696676"/>
            <a:ext cx="50931" cy="1033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36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Tree>
    <p:extLst>
      <p:ext uri="{BB962C8B-B14F-4D97-AF65-F5344CB8AC3E}">
        <p14:creationId xmlns:p14="http://schemas.microsoft.com/office/powerpoint/2010/main" val="1290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Stat Left with Content">
    <p:spTree>
      <p:nvGrpSpPr>
        <p:cNvPr id="1" name=""/>
        <p:cNvGrpSpPr/>
        <p:nvPr/>
      </p:nvGrpSpPr>
      <p:grpSpPr>
        <a:xfrm>
          <a:off x="0" y="0"/>
          <a:ext cx="0" cy="0"/>
          <a:chOff x="0" y="0"/>
          <a:chExt cx="0" cy="0"/>
        </a:xfrm>
      </p:grpSpPr>
      <p:sp>
        <p:nvSpPr>
          <p:cNvPr id="13" name="Rectangle 12"/>
          <p:cNvSpPr/>
          <p:nvPr userDrawn="1"/>
        </p:nvSpPr>
        <p:spPr>
          <a:xfrm>
            <a:off x="0" y="2782875"/>
            <a:ext cx="3340204" cy="2360626"/>
          </a:xfrm>
          <a:prstGeom prst="rect">
            <a:avLst/>
          </a:prstGeom>
          <a:solidFill>
            <a:srgbClr val="00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 y="1093880"/>
            <a:ext cx="3340205" cy="1688994"/>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612258" y="1315453"/>
            <a:ext cx="5228530" cy="334346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sz="2800">
                <a:solidFill>
                  <a:schemeClr val="bg1"/>
                </a:solidFill>
              </a:defRPr>
            </a:lvl1pPr>
          </a:lstStyle>
          <a:p>
            <a:r>
              <a:rPr lang="en-US" dirty="0"/>
              <a:t>Click to edit headline</a:t>
            </a:r>
          </a:p>
        </p:txBody>
      </p:sp>
      <p:grpSp>
        <p:nvGrpSpPr>
          <p:cNvPr id="16" name="Group 15"/>
          <p:cNvGrpSpPr/>
          <p:nvPr userDrawn="1"/>
        </p:nvGrpSpPr>
        <p:grpSpPr>
          <a:xfrm>
            <a:off x="1459790" y="2572589"/>
            <a:ext cx="420624" cy="419415"/>
            <a:chOff x="1390492" y="3408218"/>
            <a:chExt cx="559220" cy="559220"/>
          </a:xfrm>
        </p:grpSpPr>
        <p:sp>
          <p:nvSpPr>
            <p:cNvPr id="14" name="Oval 13"/>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7"/>
          <p:cNvSpPr>
            <a:spLocks noGrp="1"/>
          </p:cNvSpPr>
          <p:nvPr>
            <p:ph type="body" sz="quarter" idx="11" hasCustomPrompt="1"/>
          </p:nvPr>
        </p:nvSpPr>
        <p:spPr>
          <a:xfrm>
            <a:off x="293427" y="1365171"/>
            <a:ext cx="2753350" cy="1146411"/>
          </a:xfrm>
          <a:prstGeom prst="rect">
            <a:avLst/>
          </a:prstGeom>
        </p:spPr>
        <p:txBody>
          <a:bodyPr wrap="square" lIns="0" tIns="0" rIns="0" bIns="0" anchor="ctr">
            <a:no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293424"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spTree>
    <p:extLst>
      <p:ext uri="{BB962C8B-B14F-4D97-AF65-F5344CB8AC3E}">
        <p14:creationId xmlns:p14="http://schemas.microsoft.com/office/powerpoint/2010/main" val="412723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Stat Right with Content">
    <p:spTree>
      <p:nvGrpSpPr>
        <p:cNvPr id="1" name=""/>
        <p:cNvGrpSpPr/>
        <p:nvPr/>
      </p:nvGrpSpPr>
      <p:grpSpPr>
        <a:xfrm>
          <a:off x="0" y="0"/>
          <a:ext cx="0" cy="0"/>
          <a:chOff x="0" y="0"/>
          <a:chExt cx="0" cy="0"/>
        </a:xfrm>
      </p:grpSpPr>
      <p:sp>
        <p:nvSpPr>
          <p:cNvPr id="13" name="Rectangle 12"/>
          <p:cNvSpPr/>
          <p:nvPr userDrawn="1"/>
        </p:nvSpPr>
        <p:spPr>
          <a:xfrm>
            <a:off x="5803796" y="2782875"/>
            <a:ext cx="3340204" cy="23606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03796" y="1093880"/>
            <a:ext cx="3340205" cy="1688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04800" y="1315453"/>
            <a:ext cx="5230118" cy="3281947"/>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6097220"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grpSp>
        <p:nvGrpSpPr>
          <p:cNvPr id="17" name="Group 16"/>
          <p:cNvGrpSpPr/>
          <p:nvPr userDrawn="1"/>
        </p:nvGrpSpPr>
        <p:grpSpPr>
          <a:xfrm>
            <a:off x="7263586" y="2572589"/>
            <a:ext cx="420624" cy="419415"/>
            <a:chOff x="1390492" y="3408218"/>
            <a:chExt cx="559220" cy="559220"/>
          </a:xfrm>
        </p:grpSpPr>
        <p:sp>
          <p:nvSpPr>
            <p:cNvPr id="18" name="Oval 17"/>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3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Nav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1"/>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25226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Blue">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3"/>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23071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Gra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tx2"/>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421197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ed Section Title Nav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13667" y="850392"/>
            <a:ext cx="2701082" cy="3442715"/>
          </a:xfrm>
          <a:prstGeom prst="rect">
            <a:avLst/>
          </a:prstGeom>
        </p:spPr>
        <p:txBody>
          <a:bodyPr anchor="ctr">
            <a:noAutofit/>
          </a:bodyPr>
          <a:lstStyle>
            <a:lvl1pPr algn="ctr">
              <a:buNone/>
              <a:defRPr sz="16600" b="0">
                <a:solidFill>
                  <a:schemeClr val="accent1"/>
                </a:solidFill>
                <a:latin typeface="+mj-lt"/>
                <a:cs typeface="Lato Heavy" panose="020F0902020204030203" pitchFamily="34" charset="0"/>
              </a:defRPr>
            </a:lvl1pPr>
          </a:lstStyle>
          <a:p>
            <a:pPr lvl="0"/>
            <a:r>
              <a:rPr lang="en-US" dirty="0"/>
              <a:t>#</a:t>
            </a:r>
          </a:p>
        </p:txBody>
      </p:sp>
      <p:sp>
        <p:nvSpPr>
          <p:cNvPr id="2" name="Rectangle 1"/>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0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ed Section Title Blu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accent3"/>
                </a:solidFill>
                <a:latin typeface="+mj-lt"/>
                <a:cs typeface="Lato Heavy" panose="020F0902020204030203" pitchFamily="34" charset="0"/>
              </a:defRPr>
            </a:lvl1pPr>
          </a:lstStyle>
          <a:p>
            <a:pPr lvl="0"/>
            <a:r>
              <a:rPr lang="en-US" dirty="0"/>
              <a:t>#</a:t>
            </a:r>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8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Section Title Gra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tx2"/>
                </a:solidFill>
                <a:latin typeface="+mj-lt"/>
                <a:cs typeface="Lato Heavy" panose="020F0902020204030203" pitchFamily="34" charset="0"/>
              </a:defRPr>
            </a:lvl1pPr>
          </a:lstStyle>
          <a:p>
            <a:pPr lvl="0"/>
            <a:r>
              <a:rPr lang="en-US" dirty="0"/>
              <a:t>#</a:t>
            </a:r>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Navy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09" t="16450" r="10358" b="23174"/>
          <a:stretch/>
        </p:blipFill>
        <p:spPr>
          <a:xfrm>
            <a:off x="1" y="0"/>
            <a:ext cx="9144000" cy="5143500"/>
          </a:xfrm>
          <a:prstGeom prst="rect">
            <a:avLst/>
          </a:prstGeom>
        </p:spPr>
      </p:pic>
      <p:sp>
        <p:nvSpPr>
          <p:cNvPr id="6" name="Rectangle 5"/>
          <p:cNvSpPr/>
          <p:nvPr userDrawn="1"/>
        </p:nvSpPr>
        <p:spPr>
          <a:xfrm>
            <a:off x="1"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33332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1" name="Rectangle 10"/>
          <p:cNvSpPr/>
          <p:nvPr userDrawn="1"/>
        </p:nvSpPr>
        <p:spPr>
          <a:xfrm>
            <a:off x="134309" y="4599262"/>
            <a:ext cx="1182697" cy="50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 y="1371599"/>
            <a:ext cx="9144001" cy="3110024"/>
          </a:xfrm>
          <a:prstGeom prst="rect">
            <a:avLst/>
          </a:prstGeom>
          <a:solidFill>
            <a:srgbClr val="218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6"/>
          <p:cNvSpPr>
            <a:spLocks noGrp="1"/>
          </p:cNvSpPr>
          <p:nvPr>
            <p:ph type="body" sz="quarter" idx="14" hasCustomPrompt="1"/>
          </p:nvPr>
        </p:nvSpPr>
        <p:spPr>
          <a:xfrm>
            <a:off x="857001" y="1631362"/>
            <a:ext cx="7446963" cy="1141624"/>
          </a:xfrm>
        </p:spPr>
        <p:txBody>
          <a:bodyPr>
            <a:noAutofit/>
          </a:bodyPr>
          <a:lstStyle>
            <a:lvl1pPr marL="0" indent="0" algn="ctr">
              <a:buNone/>
              <a:defRPr sz="3600" baseline="0">
                <a:solidFill>
                  <a:schemeClr val="bg1"/>
                </a:solidFill>
                <a:latin typeface="+mj-lt"/>
              </a:defRPr>
            </a:lvl1pPr>
          </a:lstStyle>
          <a:p>
            <a:pPr lvl="0"/>
            <a:r>
              <a:rPr lang="en-US" dirty="0"/>
              <a:t>PRESENTATION TITLE OPTION 2,</a:t>
            </a:r>
            <a:br>
              <a:rPr lang="en-US" dirty="0"/>
            </a:br>
            <a:r>
              <a:rPr lang="en-US" dirty="0"/>
              <a:t>CLICK TO EDIT TEXT</a:t>
            </a:r>
          </a:p>
        </p:txBody>
      </p:sp>
      <p:sp>
        <p:nvSpPr>
          <p:cNvPr id="31" name="Text Placeholder 28"/>
          <p:cNvSpPr>
            <a:spLocks noGrp="1"/>
          </p:cNvSpPr>
          <p:nvPr>
            <p:ph type="body" sz="quarter" idx="15" hasCustomPrompt="1"/>
          </p:nvPr>
        </p:nvSpPr>
        <p:spPr>
          <a:xfrm>
            <a:off x="914057" y="2969011"/>
            <a:ext cx="7446963" cy="355600"/>
          </a:xfrm>
        </p:spPr>
        <p:txBody>
          <a:bodyPr>
            <a:normAutofit/>
          </a:bodyPr>
          <a:lstStyle>
            <a:lvl1pPr marL="0" indent="0" algn="ctr">
              <a:buNone/>
              <a:defRPr sz="1600" i="0" baseline="0">
                <a:solidFill>
                  <a:schemeClr val="bg1"/>
                </a:solidFill>
              </a:defRPr>
            </a:lvl1pPr>
          </a:lstStyle>
          <a:p>
            <a:pPr lvl="0"/>
            <a:r>
              <a:rPr lang="en-US" dirty="0"/>
              <a:t>Presenter Name     |     Presenter Title</a:t>
            </a:r>
          </a:p>
        </p:txBody>
      </p:sp>
      <p:sp>
        <p:nvSpPr>
          <p:cNvPr id="32" name="Picture Placeholder 10"/>
          <p:cNvSpPr>
            <a:spLocks noGrp="1"/>
          </p:cNvSpPr>
          <p:nvPr>
            <p:ph type="pic" sz="quarter" idx="13" hasCustomPrompt="1"/>
          </p:nvPr>
        </p:nvSpPr>
        <p:spPr>
          <a:xfrm>
            <a:off x="2762700" y="383469"/>
            <a:ext cx="1874838" cy="619718"/>
          </a:xfrm>
        </p:spPr>
        <p:txBody>
          <a:bodyPr anchor="ctr">
            <a:normAutofit/>
          </a:bodyPr>
          <a:lstStyle>
            <a:lvl1pPr marL="0" indent="0" algn="ctr">
              <a:buNone/>
              <a:defRPr sz="1400" baseline="0">
                <a:solidFill>
                  <a:schemeClr val="bg1">
                    <a:lumMod val="65000"/>
                  </a:schemeClr>
                </a:solidFill>
                <a:latin typeface="+mj-lt"/>
              </a:defRPr>
            </a:lvl1pPr>
          </a:lstStyle>
          <a:p>
            <a:r>
              <a:rPr lang="en-US" dirty="0"/>
              <a:t>Click to add institution logo</a:t>
            </a:r>
            <a:br>
              <a:rPr lang="en-US" dirty="0"/>
            </a:br>
            <a:r>
              <a:rPr lang="en-US" dirty="0"/>
              <a:t>(optional)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385" y="188852"/>
            <a:ext cx="1347970" cy="1091376"/>
          </a:xfrm>
          <a:prstGeom prst="rect">
            <a:avLst/>
          </a:prstGeom>
        </p:spPr>
      </p:pic>
      <p:sp>
        <p:nvSpPr>
          <p:cNvPr id="9" name="Rectangle 8"/>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04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Navy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9175" t="12579" r="2469" b="12384"/>
          <a:stretch/>
        </p:blipFill>
        <p:spPr>
          <a:xfrm>
            <a:off x="0" y="0"/>
            <a:ext cx="9144000" cy="5143500"/>
          </a:xfrm>
          <a:prstGeom prst="rect">
            <a:avLst/>
          </a:prstGeom>
        </p:spPr>
      </p:pic>
      <p:sp>
        <p:nvSpPr>
          <p:cNvPr id="6" name="Rectangle 5"/>
          <p:cNvSpPr/>
          <p:nvPr userDrawn="1"/>
        </p:nvSpPr>
        <p:spPr>
          <a:xfrm>
            <a:off x="0" y="1"/>
            <a:ext cx="9143999" cy="51435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4118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Blu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06" t="18360" r="20196" b="21734"/>
          <a:stretch/>
        </p:blipFill>
        <p:spPr>
          <a:xfrm>
            <a:off x="0" y="0"/>
            <a:ext cx="9144000" cy="5143501"/>
          </a:xfrm>
          <a:prstGeom prst="rect">
            <a:avLst/>
          </a:prstGeom>
        </p:spPr>
      </p:pic>
      <p:sp>
        <p:nvSpPr>
          <p:cNvPr id="7" name="Rectangle 6"/>
          <p:cNvSpPr/>
          <p:nvPr userDrawn="1"/>
        </p:nvSpPr>
        <p:spPr>
          <a:xfrm>
            <a:off x="0" y="0"/>
            <a:ext cx="9144000" cy="5143500"/>
          </a:xfrm>
          <a:prstGeom prst="rect">
            <a:avLst/>
          </a:prstGeom>
          <a:solidFill>
            <a:srgbClr val="0071C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10023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Blu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9" t="3580" r="7823" b="21225"/>
          <a:stretch/>
        </p:blipFill>
        <p:spPr>
          <a:xfrm>
            <a:off x="0" y="0"/>
            <a:ext cx="9144001" cy="5143500"/>
          </a:xfrm>
          <a:prstGeom prst="rect">
            <a:avLst/>
          </a:prstGeom>
        </p:spPr>
      </p:pic>
      <p:sp>
        <p:nvSpPr>
          <p:cNvPr id="9" name="Rectangle 8"/>
          <p:cNvSpPr/>
          <p:nvPr userDrawn="1"/>
        </p:nvSpPr>
        <p:spPr>
          <a:xfrm>
            <a:off x="0" y="0"/>
            <a:ext cx="9144000" cy="51435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13243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6134" t="12937" r="3675" b="19563"/>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26039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ash Screen Nav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262"/>
          <a:stretch/>
        </p:blipFill>
        <p:spPr>
          <a:xfrm>
            <a:off x="-1" y="0"/>
            <a:ext cx="9144002" cy="5143500"/>
          </a:xfrm>
          <a:prstGeom prst="rect">
            <a:avLst/>
          </a:prstGeom>
        </p:spPr>
      </p:pic>
      <p:sp>
        <p:nvSpPr>
          <p:cNvPr id="11" name="Rectangle 10"/>
          <p:cNvSpPr/>
          <p:nvPr userDrawn="1"/>
        </p:nvSpPr>
        <p:spPr>
          <a:xfrm>
            <a:off x="0" y="0"/>
            <a:ext cx="9144000" cy="5143500"/>
          </a:xfrm>
          <a:prstGeom prst="rect">
            <a:avLst/>
          </a:prstGeom>
          <a:solidFill>
            <a:srgbClr val="002D5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10"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accent2"/>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22124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lash Screen 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8" t="4908" r="15783" b="27420"/>
          <a:stretch/>
        </p:blipFill>
        <p:spPr>
          <a:xfrm>
            <a:off x="1" y="1"/>
            <a:ext cx="9144000" cy="5143500"/>
          </a:xfrm>
          <a:prstGeom prst="rect">
            <a:avLst/>
          </a:prstGeom>
        </p:spPr>
      </p:pic>
      <p:sp>
        <p:nvSpPr>
          <p:cNvPr id="10" name="Rectangle 9"/>
          <p:cNvSpPr/>
          <p:nvPr userDrawn="1"/>
        </p:nvSpPr>
        <p:spPr>
          <a:xfrm>
            <a:off x="1" y="0"/>
            <a:ext cx="9144000" cy="5143501"/>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7" y="1074683"/>
            <a:ext cx="3830171" cy="1446550"/>
          </a:xfrm>
          <a:prstGeom prst="rect">
            <a:avLst/>
          </a:prstGeom>
        </p:spPr>
        <p:txBody>
          <a:bodyPr wrap="square" anchor="b">
            <a:spAutoFit/>
          </a:bodyPr>
          <a:lstStyle>
            <a:lvl1pPr marL="0" algn="l">
              <a:buNone/>
              <a:defRPr sz="4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7" y="2528062"/>
            <a:ext cx="3830171" cy="1446550"/>
          </a:xfrm>
          <a:prstGeom prst="rect">
            <a:avLst/>
          </a:prstGeom>
        </p:spPr>
        <p:txBody>
          <a:bodyPr wrap="square" anchor="t">
            <a:spAutoFit/>
          </a:bodyPr>
          <a:lstStyle>
            <a:lvl1pPr marL="0" algn="l">
              <a:buNone/>
              <a:defRPr sz="4400" b="1" i="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 takeaway</a:t>
            </a:r>
          </a:p>
        </p:txBody>
      </p:sp>
    </p:spTree>
    <p:extLst>
      <p:ext uri="{BB962C8B-B14F-4D97-AF65-F5344CB8AC3E}">
        <p14:creationId xmlns:p14="http://schemas.microsoft.com/office/powerpoint/2010/main" val="40051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ash Screen Gray">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9144000" cy="5143500"/>
          </a:xfrm>
          <a:prstGeom prst="rect">
            <a:avLst/>
          </a:prstGeom>
          <a:noFill/>
          <a:ln>
            <a:noFill/>
          </a:ln>
        </p:spPr>
      </p:pic>
      <p:sp>
        <p:nvSpPr>
          <p:cNvPr id="10" name="Rectangle 9"/>
          <p:cNvSpPr/>
          <p:nvPr userDrawn="1"/>
        </p:nvSpPr>
        <p:spPr>
          <a:xfrm>
            <a:off x="0" y="0"/>
            <a:ext cx="9144000" cy="5143500"/>
          </a:xfrm>
          <a:prstGeom prst="rect">
            <a:avLst/>
          </a:prstGeom>
          <a:solidFill>
            <a:schemeClr val="tx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142327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11110"/>
          <a:stretch/>
        </p:blipFill>
        <p:spPr>
          <a:xfrm>
            <a:off x="0" y="0"/>
            <a:ext cx="9144000" cy="5143500"/>
          </a:xfrm>
          <a:prstGeom prst="rect">
            <a:avLst/>
          </a:prstGeom>
        </p:spPr>
      </p:pic>
      <p:sp>
        <p:nvSpPr>
          <p:cNvPr id="2" name="Rectangle 1"/>
          <p:cNvSpPr/>
          <p:nvPr userDrawn="1"/>
        </p:nvSpPr>
        <p:spPr>
          <a:xfrm>
            <a:off x="0" y="0"/>
            <a:ext cx="9144000" cy="5143500"/>
          </a:xfrm>
          <a:prstGeom prst="rect">
            <a:avLst/>
          </a:prstGeom>
          <a:solidFill>
            <a:srgbClr val="002D5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1942450" y="903326"/>
            <a:ext cx="6485003" cy="2420778"/>
          </a:xfrm>
          <a:prstGeom prst="rect">
            <a:avLst/>
          </a:prstGeom>
        </p:spPr>
        <p:txBody>
          <a:bodyPr wrap="square" lIns="0" tIns="0" rIns="0" bIns="0" anchor="t">
            <a:normAutofit/>
          </a:bodyPr>
          <a:lstStyle>
            <a:lvl1pPr marL="0">
              <a:lnSpc>
                <a:spcPct val="120000"/>
              </a:lnSpc>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quote</a:t>
            </a:r>
          </a:p>
        </p:txBody>
      </p:sp>
      <p:cxnSp>
        <p:nvCxnSpPr>
          <p:cNvPr id="8" name="Straight Connector 7"/>
          <p:cNvCxnSpPr/>
          <p:nvPr userDrawn="1"/>
        </p:nvCxnSpPr>
        <p:spPr>
          <a:xfrm>
            <a:off x="1736077" y="1063881"/>
            <a:ext cx="0" cy="30157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hasCustomPrompt="1"/>
          </p:nvPr>
        </p:nvSpPr>
        <p:spPr>
          <a:xfrm>
            <a:off x="1928553" y="3775434"/>
            <a:ext cx="6528262" cy="369332"/>
          </a:xfrm>
        </p:spPr>
        <p:txBody>
          <a:bodyPr wrap="square" lIns="0" tIns="0" rIns="0" bIns="0" anchor="b">
            <a:spAutoFit/>
          </a:bodyPr>
          <a:lstStyle>
            <a:lvl1pPr marL="0" indent="0" algn="l">
              <a:buNone/>
              <a:defRPr sz="2400" b="1" i="1"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name</a:t>
            </a:r>
          </a:p>
        </p:txBody>
      </p:sp>
      <p:sp>
        <p:nvSpPr>
          <p:cNvPr id="13" name="Freeform 12"/>
          <p:cNvSpPr>
            <a:spLocks noEditPoints="1"/>
          </p:cNvSpPr>
          <p:nvPr userDrawn="1"/>
        </p:nvSpPr>
        <p:spPr bwMode="auto">
          <a:xfrm>
            <a:off x="659868" y="1063882"/>
            <a:ext cx="846378" cy="687718"/>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607" y="4462894"/>
            <a:ext cx="658994" cy="533551"/>
          </a:xfrm>
          <a:prstGeom prst="rect">
            <a:avLst/>
          </a:prstGeom>
        </p:spPr>
      </p:pic>
      <p:sp>
        <p:nvSpPr>
          <p:cNvPr id="10" name="TextBox 9">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chemeClr val="bg1"/>
                </a:solidFill>
                <a:latin typeface="+mj-lt"/>
                <a:ea typeface="+mn-ea"/>
                <a:cs typeface="Lato Medium" panose="020F0602020204030203" pitchFamily="34" charset="0"/>
              </a:rPr>
              <a:pPr algn="r"/>
              <a:t>‹#›</a:t>
            </a:fld>
            <a:endParaRPr lang="en-US" sz="900" b="0" kern="1200" cap="none" dirty="0">
              <a:solidFill>
                <a:schemeClr val="bg1"/>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1587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6306" b="6306"/>
          <a:stretch/>
        </p:blipFill>
        <p:spPr>
          <a:xfrm>
            <a:off x="-1" y="0"/>
            <a:ext cx="9144002" cy="5143500"/>
          </a:xfrm>
          <a:prstGeom prst="rect">
            <a:avLst/>
          </a:prstGeom>
        </p:spPr>
      </p:pic>
      <p:sp>
        <p:nvSpPr>
          <p:cNvPr id="2" name="Rectangle 1"/>
          <p:cNvSpPr/>
          <p:nvPr userDrawn="1"/>
        </p:nvSpPr>
        <p:spPr>
          <a:xfrm>
            <a:off x="0" y="1386954"/>
            <a:ext cx="9144000" cy="2369592"/>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304800" y="1683793"/>
            <a:ext cx="8534402" cy="1775915"/>
          </a:xfrm>
          <a:prstGeom prst="rect">
            <a:avLst/>
          </a:prstGeom>
        </p:spPr>
        <p:txBody>
          <a:bodyPr wrap="square" lIns="0" tIns="0" rIns="0" bIns="0" anchor="ctr">
            <a:normAutofit/>
          </a:bodyPr>
          <a:lstStyle>
            <a:lvl1pPr marL="0" algn="ctr">
              <a:lnSpc>
                <a:spcPct val="120000"/>
              </a:lnSpc>
              <a:buNone/>
              <a:defRPr sz="54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text</a:t>
            </a:r>
          </a:p>
        </p:txBody>
      </p:sp>
    </p:spTree>
    <p:extLst>
      <p:ext uri="{BB962C8B-B14F-4D97-AF65-F5344CB8AC3E}">
        <p14:creationId xmlns:p14="http://schemas.microsoft.com/office/powerpoint/2010/main" val="19434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4714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1" name="Picture 10"/>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t="7700" b="7700"/>
          <a:stretch/>
        </p:blipFill>
        <p:spPr>
          <a:xfrm>
            <a:off x="1" y="1"/>
            <a:ext cx="9143999" cy="5143499"/>
          </a:xfrm>
          <a:prstGeom prst="rect">
            <a:avLst/>
          </a:prstGeom>
        </p:spPr>
      </p:pic>
      <p:sp>
        <p:nvSpPr>
          <p:cNvPr id="33" name="Rectangle 32"/>
          <p:cNvSpPr/>
          <p:nvPr userDrawn="1"/>
        </p:nvSpPr>
        <p:spPr>
          <a:xfrm>
            <a:off x="0" y="1"/>
            <a:ext cx="9144000" cy="51435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893384" y="2232432"/>
            <a:ext cx="8250617" cy="2142718"/>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30778" y="2534434"/>
            <a:ext cx="7810009" cy="775597"/>
          </a:xfrm>
        </p:spPr>
        <p:txBody>
          <a:bodyPr anchor="t"/>
          <a:lstStyle>
            <a:lvl1pPr algn="l">
              <a:lnSpc>
                <a:spcPct val="90000"/>
              </a:lnSpc>
              <a:defRPr sz="2800" b="0">
                <a:solidFill>
                  <a:schemeClr val="bg1"/>
                </a:solidFill>
              </a:defRPr>
            </a:lvl1pPr>
          </a:lstStyle>
          <a:p>
            <a:r>
              <a:rPr lang="en-US" b="0" dirty="0">
                <a:solidFill>
                  <a:schemeClr val="bg1"/>
                </a:solidFill>
              </a:rPr>
              <a:t>PRESENTATION TITLE OPTION 3,</a:t>
            </a:r>
            <a:br>
              <a:rPr lang="en-US" b="0" dirty="0">
                <a:solidFill>
                  <a:schemeClr val="bg1"/>
                </a:solidFill>
              </a:rPr>
            </a:br>
            <a:r>
              <a:rPr lang="en-US" b="0" dirty="0">
                <a:solidFill>
                  <a:schemeClr val="bg1"/>
                </a:solidFill>
              </a:rPr>
              <a:t>CLICK TO EDIT TEXT</a:t>
            </a:r>
            <a:endParaRPr lang="en-US" dirty="0"/>
          </a:p>
        </p:txBody>
      </p:sp>
      <p:sp>
        <p:nvSpPr>
          <p:cNvPr id="3" name="Subtitle 2"/>
          <p:cNvSpPr>
            <a:spLocks noGrp="1"/>
          </p:cNvSpPr>
          <p:nvPr>
            <p:ph type="subTitle" idx="1" hasCustomPrompt="1"/>
          </p:nvPr>
        </p:nvSpPr>
        <p:spPr>
          <a:xfrm>
            <a:off x="1030778" y="3426002"/>
            <a:ext cx="7810009" cy="276999"/>
          </a:xfrm>
        </p:spPr>
        <p:txBody>
          <a:bodyPr wrap="square" lIns="0" tIns="0" rIns="0" bIns="0" anchor="t">
            <a:spAutoFit/>
          </a:bodyPr>
          <a:lstStyle>
            <a:lvl1pPr marL="0" indent="0" algn="l">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20" name="Text Placeholder 7"/>
          <p:cNvSpPr>
            <a:spLocks noGrp="1"/>
          </p:cNvSpPr>
          <p:nvPr>
            <p:ph type="body" sz="quarter" idx="12" hasCustomPrompt="1"/>
          </p:nvPr>
        </p:nvSpPr>
        <p:spPr>
          <a:xfrm>
            <a:off x="1030778" y="3768173"/>
            <a:ext cx="7810009" cy="276999"/>
          </a:xfrm>
          <a:prstGeom prst="rect">
            <a:avLst/>
          </a:prstGeom>
        </p:spPr>
        <p:txBody>
          <a:bodyPr wrap="square" lIns="0" tIns="0" rIns="0" bIns="0" anchor="t">
            <a:spAutoFit/>
          </a:bodyPr>
          <a:lstStyle>
            <a:lvl1pPr marL="0" indent="0" algn="l">
              <a:buNone/>
              <a:defRPr sz="18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4507" y="305431"/>
            <a:ext cx="2002820" cy="1621572"/>
          </a:xfrm>
          <a:prstGeom prst="rect">
            <a:avLst/>
          </a:prstGeom>
        </p:spPr>
      </p:pic>
    </p:spTree>
    <p:extLst>
      <p:ext uri="{BB962C8B-B14F-4D97-AF65-F5344CB8AC3E}">
        <p14:creationId xmlns:p14="http://schemas.microsoft.com/office/powerpoint/2010/main" val="21675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Righ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91440" r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580644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33616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Bot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640080" anchor="ctr"/>
          <a:lstStyle>
            <a:lvl1pPr algn="ctr">
              <a:buNone/>
              <a:defRPr baseline="0">
                <a:solidFill>
                  <a:schemeClr val="tx2"/>
                </a:solidFill>
              </a:defRPr>
            </a:lvl1pPr>
          </a:lstStyle>
          <a:p>
            <a:r>
              <a:rPr lang="en-US"/>
              <a:t>Click icon to add picture</a:t>
            </a:r>
            <a:endParaRPr lang="en-US" dirty="0"/>
          </a:p>
        </p:txBody>
      </p:sp>
      <p:sp>
        <p:nvSpPr>
          <p:cNvPr id="2" name="Title 1"/>
          <p:cNvSpPr>
            <a:spLocks noGrp="1"/>
          </p:cNvSpPr>
          <p:nvPr>
            <p:ph type="title" hasCustomPrompt="1"/>
          </p:nvPr>
        </p:nvSpPr>
        <p:spPr>
          <a:xfrm>
            <a:off x="0" y="3408218"/>
            <a:ext cx="9144000" cy="1250698"/>
          </a:xfrm>
          <a:prstGeom prst="rect">
            <a:avLst/>
          </a:prstGeom>
          <a:solidFill>
            <a:srgbClr val="002D5C">
              <a:alpha val="85098"/>
            </a:srgbClr>
          </a:solidFill>
        </p:spPr>
        <p:txBody>
          <a:bodyPr lIns="457200" rIns="457200" anchor="ctr">
            <a:normAutofit/>
          </a:bodyPr>
          <a:lstStyle>
            <a:lvl1pPr algn="l">
              <a:defRPr sz="28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142334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731520" anchor="ctr"/>
          <a:lstStyle>
            <a:lvl1pPr algn="ctr">
              <a:buNone/>
              <a:defRPr baseline="0">
                <a:solidFill>
                  <a:schemeClr val="tx2"/>
                </a:solidFill>
              </a:defRPr>
            </a:lvl1pPr>
          </a:lstStyle>
          <a:p>
            <a:r>
              <a:rPr lang="en-US"/>
              <a:t>Click icon to add picture</a:t>
            </a:r>
            <a:endParaRPr lang="en-US" dirty="0"/>
          </a:p>
        </p:txBody>
      </p:sp>
      <p:sp>
        <p:nvSpPr>
          <p:cNvPr id="5" name="TextBox 4">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5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22" y="512565"/>
            <a:ext cx="6532024" cy="4452907"/>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6062749" y="719764"/>
            <a:ext cx="2778039" cy="861774"/>
          </a:xfrm>
        </p:spPr>
        <p:txBody>
          <a:bodyPr/>
          <a:lstStyle>
            <a:lvl1pPr algn="l">
              <a:defRPr/>
            </a:lvl1pPr>
          </a:lstStyle>
          <a:p>
            <a:r>
              <a:rPr lang="en-US" dirty="0"/>
              <a:t>Click to edit headline</a:t>
            </a:r>
          </a:p>
        </p:txBody>
      </p:sp>
      <p:sp>
        <p:nvSpPr>
          <p:cNvPr id="13" name="Picture Placeholder 2"/>
          <p:cNvSpPr>
            <a:spLocks noGrp="1"/>
          </p:cNvSpPr>
          <p:nvPr userDrawn="1">
            <p:ph type="pic" sz="quarter" idx="18" hasCustomPrompt="1"/>
          </p:nvPr>
        </p:nvSpPr>
        <p:spPr>
          <a:xfrm>
            <a:off x="-621" y="824058"/>
            <a:ext cx="5610766" cy="350910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4" name="TextBox 1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98843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 Phone Image">
    <p:spTree>
      <p:nvGrpSpPr>
        <p:cNvPr id="1" name=""/>
        <p:cNvGrpSpPr/>
        <p:nvPr/>
      </p:nvGrpSpPr>
      <p:grpSpPr>
        <a:xfrm>
          <a:off x="0" y="0"/>
          <a:ext cx="0" cy="0"/>
          <a:chOff x="0" y="0"/>
          <a:chExt cx="0" cy="0"/>
        </a:xfrm>
      </p:grpSpPr>
      <p:sp>
        <p:nvSpPr>
          <p:cNvPr id="2" name="Rectangle 1"/>
          <p:cNvSpPr/>
          <p:nvPr userDrawn="1"/>
        </p:nvSpPr>
        <p:spPr>
          <a:xfrm>
            <a:off x="0" y="268556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1174297"/>
            <a:ext cx="4630996" cy="3618236"/>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userDrawn="1">
            <p:ph type="pic" sz="quarter" idx="18" hasCustomPrompt="1"/>
          </p:nvPr>
        </p:nvSpPr>
        <p:spPr>
          <a:xfrm>
            <a:off x="0" y="1488559"/>
            <a:ext cx="3978200" cy="2864749"/>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57323" y="1052797"/>
            <a:ext cx="2233518" cy="3646268"/>
          </a:xfrm>
          <a:prstGeom prst="rect">
            <a:avLst/>
          </a:prstGeom>
          <a:effectLst/>
        </p:spPr>
      </p:pic>
      <p:sp>
        <p:nvSpPr>
          <p:cNvPr id="17" name="Picture Placeholder 2"/>
          <p:cNvSpPr>
            <a:spLocks noGrp="1"/>
          </p:cNvSpPr>
          <p:nvPr>
            <p:ph type="pic" sz="quarter" idx="19" hasCustomPrompt="1"/>
          </p:nvPr>
        </p:nvSpPr>
        <p:spPr>
          <a:xfrm>
            <a:off x="5645708" y="1488559"/>
            <a:ext cx="1584432" cy="2745270"/>
          </a:xfrm>
          <a:solidFill>
            <a:srgbClr val="000000"/>
          </a:solidFill>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67862" y="4676924"/>
            <a:ext cx="1941603" cy="45719"/>
          </a:xfrm>
          <a:prstGeom prst="rect">
            <a:avLst/>
          </a:prstGeom>
        </p:spPr>
      </p:pic>
      <p:sp>
        <p:nvSpPr>
          <p:cNvPr id="20" name="Title 1"/>
          <p:cNvSpPr>
            <a:spLocks noGrp="1"/>
          </p:cNvSpPr>
          <p:nvPr>
            <p:ph type="title" hasCustomPrompt="1"/>
          </p:nvPr>
        </p:nvSpPr>
        <p:spPr>
          <a:xfrm>
            <a:off x="304800" y="326294"/>
            <a:ext cx="8535988" cy="430887"/>
          </a:xfrm>
        </p:spPr>
        <p:txBody>
          <a:bodyPr/>
          <a:lstStyle>
            <a:lvl1pPr algn="l">
              <a:defRPr sz="2800"/>
            </a:lvl1pPr>
          </a:lstStyle>
          <a:p>
            <a:r>
              <a:rPr lang="en-US" dirty="0"/>
              <a:t>Click to edit headline</a:t>
            </a:r>
          </a:p>
        </p:txBody>
      </p:sp>
      <p:sp>
        <p:nvSpPr>
          <p:cNvPr id="14" name="TextBox 1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81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Image ">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5275939" y="519885"/>
            <a:ext cx="2778039" cy="861774"/>
          </a:xfrm>
        </p:spPr>
        <p:txBody>
          <a:bodyPr/>
          <a:lstStyle>
            <a:lvl1pPr algn="l">
              <a:defRPr/>
            </a:lvl1pPr>
          </a:lstStyle>
          <a:p>
            <a:r>
              <a:rPr lang="en-US" dirty="0"/>
              <a:t>Click to edit headline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5053" y="372538"/>
            <a:ext cx="2802762" cy="4575570"/>
          </a:xfrm>
          <a:prstGeom prst="rect">
            <a:avLst/>
          </a:prstGeom>
          <a:effectLst/>
        </p:spPr>
      </p:pic>
      <p:sp>
        <p:nvSpPr>
          <p:cNvPr id="15" name="Picture Placeholder 2"/>
          <p:cNvSpPr>
            <a:spLocks noGrp="1"/>
          </p:cNvSpPr>
          <p:nvPr>
            <p:ph type="pic" sz="quarter" idx="18" hasCustomPrompt="1"/>
          </p:nvPr>
        </p:nvSpPr>
        <p:spPr>
          <a:xfrm>
            <a:off x="2434959" y="981293"/>
            <a:ext cx="1910850" cy="336299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7875" y="4909121"/>
            <a:ext cx="2215012" cy="52157"/>
          </a:xfrm>
          <a:prstGeom prst="rect">
            <a:avLst/>
          </a:prstGeom>
        </p:spPr>
      </p:pic>
      <p:sp>
        <p:nvSpPr>
          <p:cNvPr id="10" name="TextBox 9">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0980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35429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33" b="15333"/>
          <a:stretch/>
        </p:blipFill>
        <p:spPr>
          <a:xfrm>
            <a:off x="0" y="0"/>
            <a:ext cx="9226062" cy="5143500"/>
          </a:xfrm>
          <a:prstGeom prst="rect">
            <a:avLst/>
          </a:prstGeom>
        </p:spPr>
      </p:pic>
      <p:sp>
        <p:nvSpPr>
          <p:cNvPr id="10" name="Rectangle 9"/>
          <p:cNvSpPr/>
          <p:nvPr userDrawn="1"/>
        </p:nvSpPr>
        <p:spPr>
          <a:xfrm>
            <a:off x="0" y="0"/>
            <a:ext cx="9226062" cy="51435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ctrTitle" hasCustomPrompt="1"/>
          </p:nvPr>
        </p:nvSpPr>
        <p:spPr>
          <a:xfrm>
            <a:off x="304800" y="889956"/>
            <a:ext cx="8535988" cy="997196"/>
          </a:xfrm>
        </p:spPr>
        <p:txBody>
          <a:bodyPr wrap="square" anchor="b">
            <a:spAutoFit/>
          </a:bodyPr>
          <a:lstStyle>
            <a:lvl1pPr algn="ctr">
              <a:lnSpc>
                <a:spcPct val="90000"/>
              </a:lnSpc>
              <a:defRPr sz="7200" b="1" i="0">
                <a:solidFill>
                  <a:schemeClr val="accent1">
                    <a:lumMod val="25000"/>
                    <a:lumOff val="75000"/>
                  </a:schemeClr>
                </a:solidFill>
                <a:latin typeface="+mj-lt"/>
              </a:defRPr>
            </a:lvl1pPr>
          </a:lstStyle>
          <a:p>
            <a:r>
              <a:rPr lang="en-US" dirty="0"/>
              <a:t>Thank You Title</a:t>
            </a:r>
          </a:p>
        </p:txBody>
      </p:sp>
      <p:sp>
        <p:nvSpPr>
          <p:cNvPr id="15" name="Subtitle 2"/>
          <p:cNvSpPr>
            <a:spLocks noGrp="1"/>
          </p:cNvSpPr>
          <p:nvPr>
            <p:ph type="subTitle" idx="1" hasCustomPrompt="1"/>
          </p:nvPr>
        </p:nvSpPr>
        <p:spPr>
          <a:xfrm>
            <a:off x="304800" y="2126765"/>
            <a:ext cx="8535988" cy="369332"/>
          </a:xfrm>
        </p:spPr>
        <p:txBody>
          <a:bodyPr wrap="square" lIns="0" tIns="0" rIns="0" bIns="0" anchor="t">
            <a:spAutoFit/>
          </a:bodyPr>
          <a:lstStyle>
            <a:lvl1pPr marL="0" indent="0" algn="ctr">
              <a:buNone/>
              <a:defRPr sz="2400" i="1" baseline="0">
                <a:solidFill>
                  <a:schemeClr val="accent5"/>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Optional thank you message.</a:t>
            </a:r>
          </a:p>
        </p:txBody>
      </p:sp>
      <p:sp>
        <p:nvSpPr>
          <p:cNvPr id="16" name="Text Placeholder 7"/>
          <p:cNvSpPr>
            <a:spLocks noGrp="1"/>
          </p:cNvSpPr>
          <p:nvPr>
            <p:ph type="body" sz="quarter" idx="12" hasCustomPrompt="1"/>
          </p:nvPr>
        </p:nvSpPr>
        <p:spPr>
          <a:xfrm>
            <a:off x="881351" y="3273632"/>
            <a:ext cx="7384474" cy="246221"/>
          </a:xfrm>
          <a:prstGeom prst="rect">
            <a:avLst/>
          </a:prstGeom>
        </p:spPr>
        <p:txBody>
          <a:bodyPr wrap="square" lIns="0" tIns="0" rIns="0" bIns="0" anchor="t">
            <a:spAutoFit/>
          </a:bodyPr>
          <a:lstStyle>
            <a:lvl1pPr marL="0" indent="0" algn="l">
              <a:buNone/>
              <a:defRPr sz="1600" b="0"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contact info</a:t>
            </a:r>
          </a:p>
        </p:txBody>
      </p:sp>
      <p:sp>
        <p:nvSpPr>
          <p:cNvPr id="2" name="TextBox 1"/>
          <p:cNvSpPr txBox="1"/>
          <p:nvPr userDrawn="1"/>
        </p:nvSpPr>
        <p:spPr>
          <a:xfrm>
            <a:off x="327469" y="4656193"/>
            <a:ext cx="8571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1" kern="1200" dirty="0">
                <a:solidFill>
                  <a:srgbClr val="7EA9D0"/>
                </a:solidFill>
                <a:latin typeface="+mj-lt"/>
                <a:ea typeface="+mn-ea"/>
                <a:cs typeface="+mn-cs"/>
              </a:rPr>
              <a:t>All material in this presentation, including text and</a:t>
            </a:r>
            <a:r>
              <a:rPr lang="en-US" sz="900" b="0" i="1" kern="1200" baseline="0" dirty="0">
                <a:solidFill>
                  <a:srgbClr val="7EA9D0"/>
                </a:solidFill>
                <a:latin typeface="+mj-lt"/>
                <a:ea typeface="+mn-ea"/>
                <a:cs typeface="+mn-cs"/>
              </a:rPr>
              <a:t> </a:t>
            </a:r>
            <a:r>
              <a:rPr lang="en-US" sz="900" b="0" i="1" kern="1200" dirty="0">
                <a:solidFill>
                  <a:srgbClr val="7EA9D0"/>
                </a:solidFill>
                <a:latin typeface="+mj-lt"/>
                <a:ea typeface="+mn-ea"/>
                <a:cs typeface="+mn-cs"/>
              </a:rPr>
              <a:t>images, is the property of RNL. Permission is required to reproduce information.</a:t>
            </a:r>
          </a:p>
          <a:p>
            <a:pPr algn="ctr"/>
            <a:endParaRPr lang="en-US" sz="900" i="1" dirty="0">
              <a:latin typeface="+mj-lt"/>
            </a:endParaRPr>
          </a:p>
        </p:txBody>
      </p:sp>
    </p:spTree>
    <p:extLst>
      <p:ext uri="{BB962C8B-B14F-4D97-AF65-F5344CB8AC3E}">
        <p14:creationId xmlns:p14="http://schemas.microsoft.com/office/powerpoint/2010/main" val="17314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4" name="Rectangle 3"/>
          <p:cNvSpPr/>
          <p:nvPr userDrawn="1"/>
        </p:nvSpPr>
        <p:spPr>
          <a:xfrm>
            <a:off x="0" y="3168708"/>
            <a:ext cx="9144000" cy="1153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295675" y="4629150"/>
            <a:ext cx="1182697" cy="463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1" y="3067620"/>
            <a:ext cx="7603435" cy="657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flipH="1">
            <a:off x="903449" y="2017661"/>
            <a:ext cx="50931" cy="775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1" hasCustomPrompt="1"/>
          </p:nvPr>
        </p:nvSpPr>
        <p:spPr>
          <a:xfrm>
            <a:off x="1254125" y="1979374"/>
            <a:ext cx="7353300" cy="969154"/>
          </a:xfrm>
        </p:spPr>
        <p:txBody>
          <a:bodyPr>
            <a:noAutofit/>
          </a:bodyPr>
          <a:lstStyle>
            <a:lvl1pPr marL="0" indent="0">
              <a:buFont typeface="Arial" panose="020B0604020202020204" pitchFamily="34" charset="0"/>
              <a:buNone/>
              <a:defRPr sz="2550" baseline="0">
                <a:solidFill>
                  <a:schemeClr val="accent1"/>
                </a:solidFill>
                <a:latin typeface="+mj-lt"/>
              </a:defRPr>
            </a:lvl1pPr>
          </a:lstStyle>
          <a:p>
            <a:pPr lvl="0"/>
            <a:r>
              <a:rPr lang="en-US" dirty="0"/>
              <a:t>PRESENTATION TITLE OPTION 1,</a:t>
            </a:r>
            <a:br>
              <a:rPr lang="en-US" dirty="0"/>
            </a:br>
            <a:r>
              <a:rPr lang="en-US" dirty="0"/>
              <a:t>CLICK TO EDIT TEXT</a:t>
            </a:r>
          </a:p>
        </p:txBody>
      </p:sp>
      <p:sp>
        <p:nvSpPr>
          <p:cNvPr id="10" name="Subtitle 2"/>
          <p:cNvSpPr>
            <a:spLocks noGrp="1"/>
          </p:cNvSpPr>
          <p:nvPr>
            <p:ph type="subTitle" idx="1" hasCustomPrompt="1"/>
          </p:nvPr>
        </p:nvSpPr>
        <p:spPr>
          <a:xfrm>
            <a:off x="1254125" y="3364869"/>
            <a:ext cx="7704250" cy="230833"/>
          </a:xfrm>
        </p:spPr>
        <p:txBody>
          <a:bodyPr wrap="square" lIns="0" tIns="0" rIns="0" bIns="0" anchor="t">
            <a:spAutoFit/>
          </a:bodyPr>
          <a:lstStyle>
            <a:lvl1pPr marL="0" indent="0" algn="l">
              <a:buNone/>
              <a:defRPr sz="1500" b="0" i="0">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presenter name</a:t>
            </a:r>
          </a:p>
        </p:txBody>
      </p:sp>
      <p:sp>
        <p:nvSpPr>
          <p:cNvPr id="11" name="Text Placeholder 7"/>
          <p:cNvSpPr>
            <a:spLocks noGrp="1"/>
          </p:cNvSpPr>
          <p:nvPr>
            <p:ph type="body" sz="quarter" idx="12" hasCustomPrompt="1"/>
          </p:nvPr>
        </p:nvSpPr>
        <p:spPr>
          <a:xfrm>
            <a:off x="1254125" y="3676084"/>
            <a:ext cx="7704250" cy="230833"/>
          </a:xfrm>
          <a:prstGeom prst="rect">
            <a:avLst/>
          </a:prstGeom>
        </p:spPr>
        <p:txBody>
          <a:bodyPr wrap="square" lIns="0" tIns="0" rIns="0" bIns="0" anchor="t">
            <a:spAutoFit/>
          </a:bodyPr>
          <a:lstStyle>
            <a:lvl1pPr marL="0" indent="0" algn="l">
              <a:buNone/>
              <a:defRPr sz="15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sp>
        <p:nvSpPr>
          <p:cNvPr id="13" name="Picture Placeholder 10"/>
          <p:cNvSpPr>
            <a:spLocks noGrp="1"/>
          </p:cNvSpPr>
          <p:nvPr>
            <p:ph type="pic" sz="quarter" idx="13" hasCustomPrompt="1"/>
          </p:nvPr>
        </p:nvSpPr>
        <p:spPr>
          <a:xfrm>
            <a:off x="4064537" y="716930"/>
            <a:ext cx="1874838" cy="482748"/>
          </a:xfrm>
        </p:spPr>
        <p:txBody>
          <a:bodyPr anchor="ctr">
            <a:normAutofit/>
          </a:bodyPr>
          <a:lstStyle>
            <a:lvl1pPr marL="0" indent="0" algn="ctr">
              <a:buNone/>
              <a:defRPr sz="1050" baseline="0">
                <a:solidFill>
                  <a:schemeClr val="bg1">
                    <a:lumMod val="65000"/>
                  </a:schemeClr>
                </a:solidFill>
                <a:latin typeface="+mj-lt"/>
              </a:defRPr>
            </a:lvl1pPr>
          </a:lstStyle>
          <a:p>
            <a:r>
              <a:rPr lang="en-US" dirty="0"/>
              <a:t>Click to add institution logo</a:t>
            </a:r>
            <a:br>
              <a:rPr lang="en-US" dirty="0"/>
            </a:br>
            <a:r>
              <a:rPr lang="en-US" dirty="0"/>
              <a:t>(optional)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91" y="313509"/>
            <a:ext cx="2267808" cy="1370325"/>
          </a:xfrm>
          <a:prstGeom prst="rect">
            <a:avLst/>
          </a:prstGeom>
        </p:spPr>
      </p:pic>
      <p:sp>
        <p:nvSpPr>
          <p:cNvPr id="2" name="Rectangle 1"/>
          <p:cNvSpPr/>
          <p:nvPr userDrawn="1"/>
        </p:nvSpPr>
        <p:spPr>
          <a:xfrm>
            <a:off x="8322734" y="4768850"/>
            <a:ext cx="567267" cy="32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2597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4" name="Rectangle 3"/>
          <p:cNvSpPr/>
          <p:nvPr userDrawn="1"/>
        </p:nvSpPr>
        <p:spPr>
          <a:xfrm>
            <a:off x="295675" y="4624311"/>
            <a:ext cx="1182697" cy="46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1" y="1564598"/>
            <a:ext cx="9144001" cy="2566624"/>
          </a:xfrm>
          <a:prstGeom prst="rect">
            <a:avLst/>
          </a:prstGeom>
          <a:solidFill>
            <a:srgbClr val="218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887" y="248770"/>
            <a:ext cx="1791194" cy="1082330"/>
          </a:xfrm>
          <a:prstGeom prst="rect">
            <a:avLst/>
          </a:prstGeom>
        </p:spPr>
      </p:pic>
      <p:sp>
        <p:nvSpPr>
          <p:cNvPr id="7" name="Picture Placeholder 10"/>
          <p:cNvSpPr>
            <a:spLocks noGrp="1"/>
          </p:cNvSpPr>
          <p:nvPr>
            <p:ph type="pic" sz="quarter" idx="13" hasCustomPrompt="1"/>
          </p:nvPr>
        </p:nvSpPr>
        <p:spPr>
          <a:xfrm>
            <a:off x="3976931" y="508361"/>
            <a:ext cx="1874838" cy="563148"/>
          </a:xfrm>
        </p:spPr>
        <p:txBody>
          <a:bodyPr anchor="ctr">
            <a:normAutofit/>
          </a:bodyPr>
          <a:lstStyle>
            <a:lvl1pPr marL="0" indent="0" algn="ctr">
              <a:buNone/>
              <a:defRPr sz="1050" baseline="0">
                <a:solidFill>
                  <a:schemeClr val="bg1">
                    <a:lumMod val="65000"/>
                  </a:schemeClr>
                </a:solidFill>
                <a:latin typeface="+mj-lt"/>
              </a:defRPr>
            </a:lvl1pPr>
          </a:lstStyle>
          <a:p>
            <a:r>
              <a:rPr lang="en-US" dirty="0"/>
              <a:t>Click to add institution logo</a:t>
            </a:r>
            <a:br>
              <a:rPr lang="en-US" dirty="0"/>
            </a:br>
            <a:r>
              <a:rPr lang="en-US" dirty="0"/>
              <a:t>(optional)</a:t>
            </a:r>
          </a:p>
        </p:txBody>
      </p:sp>
      <p:sp>
        <p:nvSpPr>
          <p:cNvPr id="27" name="Text Placeholder 26"/>
          <p:cNvSpPr>
            <a:spLocks noGrp="1"/>
          </p:cNvSpPr>
          <p:nvPr>
            <p:ph type="body" sz="quarter" idx="14" hasCustomPrompt="1"/>
          </p:nvPr>
        </p:nvSpPr>
        <p:spPr>
          <a:xfrm>
            <a:off x="914058" y="1921871"/>
            <a:ext cx="7446963" cy="927299"/>
          </a:xfrm>
        </p:spPr>
        <p:txBody>
          <a:bodyPr>
            <a:noAutofit/>
          </a:bodyPr>
          <a:lstStyle>
            <a:lvl1pPr marL="0" indent="0" algn="ctr">
              <a:buNone/>
              <a:defRPr sz="2700" baseline="0">
                <a:solidFill>
                  <a:schemeClr val="bg1"/>
                </a:solidFill>
                <a:latin typeface="+mj-lt"/>
              </a:defRPr>
            </a:lvl1pPr>
          </a:lstStyle>
          <a:p>
            <a:pPr lvl="0"/>
            <a:r>
              <a:rPr lang="en-US" dirty="0"/>
              <a:t>PRESENTATION TITLE OPTION 2,</a:t>
            </a:r>
            <a:br>
              <a:rPr lang="en-US" dirty="0"/>
            </a:br>
            <a:r>
              <a:rPr lang="en-US" dirty="0"/>
              <a:t>CLICK TO EDIT TEXT</a:t>
            </a:r>
          </a:p>
        </p:txBody>
      </p:sp>
      <p:sp>
        <p:nvSpPr>
          <p:cNvPr id="29" name="Text Placeholder 28"/>
          <p:cNvSpPr>
            <a:spLocks noGrp="1"/>
          </p:cNvSpPr>
          <p:nvPr>
            <p:ph type="body" sz="quarter" idx="15" hasCustomPrompt="1"/>
          </p:nvPr>
        </p:nvSpPr>
        <p:spPr>
          <a:xfrm>
            <a:off x="914057" y="3009919"/>
            <a:ext cx="7446963" cy="266700"/>
          </a:xfrm>
        </p:spPr>
        <p:txBody>
          <a:bodyPr>
            <a:normAutofit/>
          </a:bodyPr>
          <a:lstStyle>
            <a:lvl1pPr marL="0" indent="0" algn="ctr">
              <a:buNone/>
              <a:defRPr sz="1200" i="0" baseline="0">
                <a:solidFill>
                  <a:schemeClr val="bg1"/>
                </a:solidFill>
              </a:defRPr>
            </a:lvl1pPr>
          </a:lstStyle>
          <a:p>
            <a:pPr lvl="0"/>
            <a:r>
              <a:rPr lang="en-US" dirty="0"/>
              <a:t>Presenter Name     |     Presenter Title</a:t>
            </a:r>
          </a:p>
        </p:txBody>
      </p:sp>
      <p:sp>
        <p:nvSpPr>
          <p:cNvPr id="2" name="Rectangle 1"/>
          <p:cNvSpPr/>
          <p:nvPr userDrawn="1"/>
        </p:nvSpPr>
        <p:spPr>
          <a:xfrm>
            <a:off x="8288867" y="4775200"/>
            <a:ext cx="660400" cy="316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2201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00" y="847420"/>
            <a:ext cx="8535988"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1" name="Content Placeholder 10"/>
          <p:cNvSpPr>
            <a:spLocks noGrp="1"/>
          </p:cNvSpPr>
          <p:nvPr>
            <p:ph sz="quarter" idx="36"/>
          </p:nvPr>
        </p:nvSpPr>
        <p:spPr>
          <a:xfrm>
            <a:off x="304800" y="1402079"/>
            <a:ext cx="8535988" cy="307482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04800" y="326294"/>
            <a:ext cx="8535988" cy="430887"/>
          </a:xfrm>
        </p:spPr>
        <p:txBody>
          <a:bodyPr/>
          <a:lstStyle>
            <a:lvl1pPr algn="l">
              <a:defRPr sz="2800"/>
            </a:lvl1pPr>
          </a:lstStyle>
          <a:p>
            <a:r>
              <a:rPr lang="en-US" dirty="0"/>
              <a:t>Click to edit headline</a:t>
            </a:r>
          </a:p>
        </p:txBody>
      </p:sp>
      <p:sp>
        <p:nvSpPr>
          <p:cNvPr id="8" name="Rectangle 7"/>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65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pic>
        <p:nvPicPr>
          <p:cNvPr id="11" name="Picture 10"/>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t="758" r="9491" b="2648"/>
          <a:stretch/>
        </p:blipFill>
        <p:spPr>
          <a:xfrm>
            <a:off x="1" y="1"/>
            <a:ext cx="9143999" cy="5143499"/>
          </a:xfrm>
          <a:prstGeom prst="rect">
            <a:avLst/>
          </a:prstGeom>
        </p:spPr>
      </p:pic>
      <p:sp>
        <p:nvSpPr>
          <p:cNvPr id="33" name="Rectangle 32"/>
          <p:cNvSpPr/>
          <p:nvPr userDrawn="1"/>
        </p:nvSpPr>
        <p:spPr>
          <a:xfrm>
            <a:off x="0" y="1"/>
            <a:ext cx="9144000" cy="51435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userDrawn="1"/>
        </p:nvSpPr>
        <p:spPr>
          <a:xfrm>
            <a:off x="766564" y="2434626"/>
            <a:ext cx="8377437" cy="1943944"/>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071450" y="2760323"/>
            <a:ext cx="7704250" cy="664798"/>
          </a:xfrm>
        </p:spPr>
        <p:txBody>
          <a:bodyPr anchor="t"/>
          <a:lstStyle>
            <a:lvl1pPr algn="l">
              <a:lnSpc>
                <a:spcPct val="90000"/>
              </a:lnSpc>
              <a:defRPr sz="2400" b="0">
                <a:solidFill>
                  <a:schemeClr val="bg1"/>
                </a:solidFill>
              </a:defRPr>
            </a:lvl1pPr>
          </a:lstStyle>
          <a:p>
            <a:r>
              <a:rPr lang="en-US" b="0" dirty="0">
                <a:solidFill>
                  <a:schemeClr val="bg1"/>
                </a:solidFill>
              </a:rPr>
              <a:t>PRESENTATION TITLE OPTION 3,</a:t>
            </a:r>
            <a:br>
              <a:rPr lang="en-US" b="0" dirty="0">
                <a:solidFill>
                  <a:schemeClr val="bg1"/>
                </a:solidFill>
              </a:rPr>
            </a:br>
            <a:r>
              <a:rPr lang="en-US" b="0" dirty="0">
                <a:solidFill>
                  <a:schemeClr val="bg1"/>
                </a:solidFill>
              </a:rPr>
              <a:t>CLICK TO EDIT TEXT</a:t>
            </a:r>
            <a:endParaRPr lang="en-US" dirty="0"/>
          </a:p>
        </p:txBody>
      </p:sp>
      <p:sp>
        <p:nvSpPr>
          <p:cNvPr id="3" name="Subtitle 2"/>
          <p:cNvSpPr>
            <a:spLocks noGrp="1"/>
          </p:cNvSpPr>
          <p:nvPr>
            <p:ph type="subTitle" idx="1" hasCustomPrompt="1"/>
          </p:nvPr>
        </p:nvSpPr>
        <p:spPr>
          <a:xfrm>
            <a:off x="1071450" y="3505503"/>
            <a:ext cx="7704250" cy="230833"/>
          </a:xfrm>
        </p:spPr>
        <p:txBody>
          <a:bodyPr wrap="square" lIns="0" tIns="0" rIns="0" bIns="0" anchor="t">
            <a:spAutoFit/>
          </a:bodyPr>
          <a:lstStyle>
            <a:lvl1pPr marL="0" indent="0" algn="l">
              <a:buNone/>
              <a:defRPr sz="1500" b="0" i="0">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presenter name</a:t>
            </a:r>
          </a:p>
        </p:txBody>
      </p:sp>
      <p:sp>
        <p:nvSpPr>
          <p:cNvPr id="20" name="Text Placeholder 7"/>
          <p:cNvSpPr>
            <a:spLocks noGrp="1"/>
          </p:cNvSpPr>
          <p:nvPr>
            <p:ph type="body" sz="quarter" idx="12" hasCustomPrompt="1"/>
          </p:nvPr>
        </p:nvSpPr>
        <p:spPr>
          <a:xfrm>
            <a:off x="1071450" y="3816717"/>
            <a:ext cx="7704250" cy="230833"/>
          </a:xfrm>
          <a:prstGeom prst="rect">
            <a:avLst/>
          </a:prstGeom>
        </p:spPr>
        <p:txBody>
          <a:bodyPr wrap="square" lIns="0" tIns="0" rIns="0" bIns="0" anchor="t">
            <a:spAutoFit/>
          </a:bodyPr>
          <a:lstStyle>
            <a:lvl1pPr marL="0" indent="0" algn="l">
              <a:buNone/>
              <a:defRPr sz="15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presenter 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280" y="316184"/>
            <a:ext cx="2658775" cy="1606567"/>
          </a:xfrm>
          <a:prstGeom prst="rect">
            <a:avLst/>
          </a:prstGeom>
        </p:spPr>
      </p:pic>
    </p:spTree>
    <p:extLst>
      <p:ext uri="{BB962C8B-B14F-4D97-AF65-F5344CB8AC3E}">
        <p14:creationId xmlns:p14="http://schemas.microsoft.com/office/powerpoint/2010/main" val="321446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68300" y="780916"/>
            <a:ext cx="8408988" cy="300083"/>
          </a:xfrm>
          <a:prstGeom prst="rect">
            <a:avLst/>
          </a:prstGeom>
        </p:spPr>
        <p:txBody>
          <a:bodyPr lIns="0" tIns="0" rIns="0" bIns="0">
            <a:spAutoFit/>
          </a:bodyPr>
          <a:lstStyle>
            <a:lvl1pPr marL="0" indent="0" algn="l">
              <a:buNone/>
              <a:defRPr sz="1950" b="1" i="1" spc="0" baseline="0">
                <a:solidFill>
                  <a:schemeClr val="accent3"/>
                </a:solidFill>
                <a:latin typeface="+mn-lt"/>
              </a:defRPr>
            </a:lvl1pPr>
            <a:lvl2pPr>
              <a:buNone/>
              <a:defRPr sz="1500">
                <a:solidFill>
                  <a:schemeClr val="tx2"/>
                </a:solidFill>
                <a:latin typeface="+mn-lt"/>
              </a:defRPr>
            </a:lvl2pPr>
            <a:lvl3pPr marL="685800" indent="0">
              <a:buNone/>
              <a:defRPr sz="1500">
                <a:solidFill>
                  <a:schemeClr val="tx2"/>
                </a:solidFill>
                <a:latin typeface="+mn-lt"/>
              </a:defRPr>
            </a:lvl3pPr>
            <a:lvl4pPr marL="1028700" indent="0">
              <a:buNone/>
              <a:defRPr sz="1500">
                <a:solidFill>
                  <a:schemeClr val="tx2"/>
                </a:solidFill>
                <a:latin typeface="+mn-lt"/>
              </a:defRPr>
            </a:lvl4pPr>
            <a:lvl5pPr marL="1371600" indent="0">
              <a:buNone/>
              <a:defRPr sz="1500">
                <a:solidFill>
                  <a:schemeClr val="tx2"/>
                </a:solidFill>
                <a:latin typeface="+mn-lt"/>
              </a:defRPr>
            </a:lvl5pPr>
          </a:lstStyle>
          <a:p>
            <a:pPr lvl="0"/>
            <a:r>
              <a:rPr lang="en-US" dirty="0"/>
              <a:t>Click to edit subhead</a:t>
            </a:r>
          </a:p>
        </p:txBody>
      </p:sp>
      <p:sp>
        <p:nvSpPr>
          <p:cNvPr id="11" name="Content Placeholder 10"/>
          <p:cNvSpPr>
            <a:spLocks noGrp="1"/>
          </p:cNvSpPr>
          <p:nvPr>
            <p:ph sz="quarter" idx="36"/>
          </p:nvPr>
        </p:nvSpPr>
        <p:spPr>
          <a:xfrm>
            <a:off x="368300" y="1315453"/>
            <a:ext cx="8408988" cy="3161450"/>
          </a:xfrm>
        </p:spPr>
        <p:txBody>
          <a:bodyPr/>
          <a:lstStyle>
            <a:lvl1pPr marL="257175" indent="-257175">
              <a:defRPr lang="en-US" sz="1500" kern="1200" dirty="0">
                <a:solidFill>
                  <a:schemeClr val="tx2">
                    <a:lumMod val="50000"/>
                  </a:schemeClr>
                </a:solidFill>
                <a:latin typeface="+mn-lt"/>
                <a:ea typeface="+mn-ea"/>
                <a:cs typeface="+mn-cs"/>
              </a:defRPr>
            </a:lvl1pPr>
            <a:lvl2pPr marL="642938" indent="-342900">
              <a:defRPr lang="en-US" sz="1350" kern="1200" dirty="0">
                <a:solidFill>
                  <a:schemeClr val="tx2">
                    <a:lumMod val="50000"/>
                  </a:schemeClr>
                </a:solidFill>
                <a:latin typeface="+mn-lt"/>
                <a:ea typeface="+mn-ea"/>
                <a:cs typeface="+mn-cs"/>
              </a:defRPr>
            </a:lvl2pPr>
            <a:lvl3pPr marL="900113" indent="-257175">
              <a:defRPr lang="en-US" sz="1200" kern="1200" baseline="0" dirty="0">
                <a:solidFill>
                  <a:schemeClr val="tx2">
                    <a:lumMod val="50000"/>
                  </a:schemeClr>
                </a:solidFill>
                <a:latin typeface="+mn-lt"/>
                <a:ea typeface="+mn-ea"/>
                <a:cs typeface="+mn-cs"/>
              </a:defRPr>
            </a:lvl3pPr>
            <a:lvl4pPr marL="1198960" indent="-257175">
              <a:defRPr lang="en-US" sz="1050" kern="1200" baseline="0" dirty="0">
                <a:solidFill>
                  <a:schemeClr val="tx2">
                    <a:lumMod val="50000"/>
                  </a:schemeClr>
                </a:solidFill>
                <a:latin typeface="+mn-lt"/>
                <a:ea typeface="+mn-ea"/>
                <a:cs typeface="+mn-cs"/>
              </a:defRPr>
            </a:lvl4pPr>
            <a:lvl5pPr marL="1456135" indent="-257175">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69888" y="326295"/>
            <a:ext cx="8405812" cy="369332"/>
          </a:xfrm>
        </p:spPr>
        <p:txBody>
          <a:bodyPr/>
          <a:lstStyle>
            <a:lvl1pPr algn="l">
              <a:defRPr/>
            </a:lvl1pPr>
          </a:lstStyle>
          <a:p>
            <a:r>
              <a:rPr lang="en-US" dirty="0"/>
              <a:t>Click to edit headline</a:t>
            </a:r>
          </a:p>
        </p:txBody>
      </p:sp>
      <p:sp>
        <p:nvSpPr>
          <p:cNvPr id="8" name="Rectangle 7"/>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274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s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68301" y="997484"/>
            <a:ext cx="4005847" cy="300083"/>
          </a:xfrm>
          <a:prstGeom prst="rect">
            <a:avLst/>
          </a:prstGeom>
        </p:spPr>
        <p:txBody>
          <a:bodyPr wrap="square" lIns="0" tIns="0" rIns="0" bIns="0">
            <a:spAutoFit/>
          </a:bodyPr>
          <a:lstStyle>
            <a:lvl1pPr marL="0" indent="0" algn="l">
              <a:buNone/>
              <a:defRPr sz="1950" b="1" i="1" spc="0" baseline="0">
                <a:solidFill>
                  <a:schemeClr val="accent3"/>
                </a:solidFill>
                <a:latin typeface="+mn-lt"/>
              </a:defRPr>
            </a:lvl1pPr>
            <a:lvl2pPr>
              <a:buNone/>
              <a:defRPr sz="1500">
                <a:solidFill>
                  <a:schemeClr val="tx2"/>
                </a:solidFill>
                <a:latin typeface="+mn-lt"/>
              </a:defRPr>
            </a:lvl2pPr>
            <a:lvl3pPr marL="685800" indent="0">
              <a:buNone/>
              <a:defRPr sz="1500">
                <a:solidFill>
                  <a:schemeClr val="tx2"/>
                </a:solidFill>
                <a:latin typeface="+mn-lt"/>
              </a:defRPr>
            </a:lvl3pPr>
            <a:lvl4pPr marL="1028700" indent="0">
              <a:buNone/>
              <a:defRPr sz="1500">
                <a:solidFill>
                  <a:schemeClr val="tx2"/>
                </a:solidFill>
                <a:latin typeface="+mn-lt"/>
              </a:defRPr>
            </a:lvl4pPr>
            <a:lvl5pPr marL="1371600" indent="0">
              <a:buNone/>
              <a:defRPr sz="1500">
                <a:solidFill>
                  <a:schemeClr val="tx2"/>
                </a:solidFill>
                <a:latin typeface="+mn-lt"/>
              </a:defRPr>
            </a:lvl5pPr>
          </a:lstStyle>
          <a:p>
            <a:pPr lvl="0"/>
            <a:r>
              <a:rPr lang="en-US" dirty="0"/>
              <a:t>Click to edit subhead</a:t>
            </a:r>
          </a:p>
        </p:txBody>
      </p:sp>
      <p:sp>
        <p:nvSpPr>
          <p:cNvPr id="15" name="Content Placeholder 14"/>
          <p:cNvSpPr>
            <a:spLocks noGrp="1"/>
          </p:cNvSpPr>
          <p:nvPr>
            <p:ph sz="quarter" idx="34"/>
          </p:nvPr>
        </p:nvSpPr>
        <p:spPr>
          <a:xfrm>
            <a:off x="368300" y="1387642"/>
            <a:ext cx="4011676" cy="3092681"/>
          </a:xfrm>
          <a:prstGeom prst="rect">
            <a:avLst/>
          </a:prstGeom>
        </p:spPr>
        <p:txBody>
          <a:bodyPr/>
          <a:lstStyle>
            <a:lvl1pPr marL="257175" indent="-257175">
              <a:defRPr lang="en-US" sz="1500" kern="1200" dirty="0" smtClean="0">
                <a:solidFill>
                  <a:schemeClr val="tx2">
                    <a:lumMod val="50000"/>
                  </a:schemeClr>
                </a:solidFill>
                <a:latin typeface="+mn-lt"/>
                <a:ea typeface="+mn-ea"/>
                <a:cs typeface="+mn-cs"/>
              </a:defRPr>
            </a:lvl1pPr>
            <a:lvl2pPr>
              <a:defRPr lang="en-US" sz="1350" kern="1200" dirty="0" smtClean="0">
                <a:solidFill>
                  <a:schemeClr val="tx2">
                    <a:lumMod val="50000"/>
                  </a:schemeClr>
                </a:solidFill>
                <a:latin typeface="+mn-lt"/>
                <a:ea typeface="+mn-ea"/>
                <a:cs typeface="+mn-cs"/>
              </a:defRPr>
            </a:lvl2pPr>
            <a:lvl3pPr marL="857250" indent="-214313">
              <a:defRPr lang="en-US" sz="1200" kern="1200" baseline="0" dirty="0" smtClean="0">
                <a:solidFill>
                  <a:schemeClr val="tx2">
                    <a:lumMod val="50000"/>
                  </a:schemeClr>
                </a:solidFill>
                <a:latin typeface="+mn-lt"/>
                <a:ea typeface="+mn-ea"/>
                <a:cs typeface="+mn-cs"/>
              </a:defRPr>
            </a:lvl3pPr>
            <a:lvl4pPr>
              <a:defRPr lang="en-US" sz="1050" kern="1200" baseline="0" dirty="0" smtClean="0">
                <a:solidFill>
                  <a:schemeClr val="tx2">
                    <a:lumMod val="50000"/>
                  </a:schemeClr>
                </a:solidFill>
                <a:latin typeface="+mn-lt"/>
                <a:ea typeface="+mn-ea"/>
                <a:cs typeface="+mn-cs"/>
              </a:defRPr>
            </a:lvl4pPr>
            <a:lvl5pPr>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8" name="Content Placeholder 14"/>
          <p:cNvSpPr>
            <a:spLocks noGrp="1"/>
          </p:cNvSpPr>
          <p:nvPr>
            <p:ph sz="quarter" idx="35"/>
          </p:nvPr>
        </p:nvSpPr>
        <p:spPr>
          <a:xfrm>
            <a:off x="4765612" y="1387642"/>
            <a:ext cx="4011676" cy="3092681"/>
          </a:xfrm>
          <a:prstGeom prst="rect">
            <a:avLst/>
          </a:prstGeom>
        </p:spPr>
        <p:txBody>
          <a:bodyPr/>
          <a:lstStyle>
            <a:lvl1pPr marL="257175" indent="-257175">
              <a:defRPr lang="en-US" sz="1500" kern="1200" dirty="0" smtClean="0">
                <a:solidFill>
                  <a:schemeClr val="tx2">
                    <a:lumMod val="50000"/>
                  </a:schemeClr>
                </a:solidFill>
                <a:latin typeface="+mn-lt"/>
                <a:ea typeface="+mn-ea"/>
                <a:cs typeface="+mn-cs"/>
              </a:defRPr>
            </a:lvl1pPr>
            <a:lvl2pPr>
              <a:defRPr lang="en-US" sz="1350" kern="1200" dirty="0" smtClean="0">
                <a:solidFill>
                  <a:schemeClr val="tx2">
                    <a:lumMod val="50000"/>
                  </a:schemeClr>
                </a:solidFill>
                <a:latin typeface="+mn-lt"/>
                <a:ea typeface="+mn-ea"/>
                <a:cs typeface="+mn-cs"/>
              </a:defRPr>
            </a:lvl2pPr>
            <a:lvl3pPr marL="857250" indent="-214313">
              <a:defRPr lang="en-US" sz="1200" kern="1200" baseline="0" dirty="0" smtClean="0">
                <a:solidFill>
                  <a:schemeClr val="tx2">
                    <a:lumMod val="50000"/>
                  </a:schemeClr>
                </a:solidFill>
                <a:latin typeface="+mn-lt"/>
                <a:ea typeface="+mn-ea"/>
                <a:cs typeface="+mn-cs"/>
              </a:defRPr>
            </a:lvl3pPr>
            <a:lvl4pPr>
              <a:defRPr lang="en-US" sz="1050" kern="1200" baseline="0" dirty="0" smtClean="0">
                <a:solidFill>
                  <a:schemeClr val="tx2">
                    <a:lumMod val="50000"/>
                  </a:schemeClr>
                </a:solidFill>
                <a:latin typeface="+mn-lt"/>
                <a:ea typeface="+mn-ea"/>
                <a:cs typeface="+mn-cs"/>
              </a:defRPr>
            </a:lvl4pPr>
            <a:lvl5pPr>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4" name="Title 3"/>
          <p:cNvSpPr>
            <a:spLocks noGrp="1"/>
          </p:cNvSpPr>
          <p:nvPr>
            <p:ph type="title" hasCustomPrompt="1"/>
          </p:nvPr>
        </p:nvSpPr>
        <p:spPr>
          <a:xfrm>
            <a:off x="369888" y="326295"/>
            <a:ext cx="8405812" cy="369332"/>
          </a:xfrm>
        </p:spPr>
        <p:txBody>
          <a:bodyPr/>
          <a:lstStyle>
            <a:lvl1pPr algn="l">
              <a:defRPr/>
            </a:lvl1pPr>
          </a:lstStyle>
          <a:p>
            <a:r>
              <a:rPr lang="en-US" dirty="0"/>
              <a:t>Click to edit headline</a:t>
            </a:r>
          </a:p>
        </p:txBody>
      </p:sp>
      <p:sp>
        <p:nvSpPr>
          <p:cNvPr id="11" name="Text Placeholder 55"/>
          <p:cNvSpPr>
            <a:spLocks noGrp="1"/>
          </p:cNvSpPr>
          <p:nvPr>
            <p:ph type="body" sz="quarter" idx="37" hasCustomPrompt="1"/>
          </p:nvPr>
        </p:nvSpPr>
        <p:spPr>
          <a:xfrm>
            <a:off x="4769853" y="997484"/>
            <a:ext cx="4005847" cy="300083"/>
          </a:xfrm>
          <a:prstGeom prst="rect">
            <a:avLst/>
          </a:prstGeom>
        </p:spPr>
        <p:txBody>
          <a:bodyPr wrap="square" lIns="0" tIns="0" rIns="0" bIns="0">
            <a:spAutoFit/>
          </a:bodyPr>
          <a:lstStyle>
            <a:lvl1pPr marL="0" indent="0" algn="l">
              <a:buNone/>
              <a:defRPr sz="1950" b="1" i="1" spc="0" baseline="0">
                <a:solidFill>
                  <a:schemeClr val="accent3"/>
                </a:solidFill>
                <a:latin typeface="+mn-lt"/>
              </a:defRPr>
            </a:lvl1pPr>
            <a:lvl2pPr>
              <a:buNone/>
              <a:defRPr sz="1500">
                <a:solidFill>
                  <a:schemeClr val="tx2"/>
                </a:solidFill>
                <a:latin typeface="+mn-lt"/>
              </a:defRPr>
            </a:lvl2pPr>
            <a:lvl3pPr marL="685800" indent="0">
              <a:buNone/>
              <a:defRPr sz="1500">
                <a:solidFill>
                  <a:schemeClr val="tx2"/>
                </a:solidFill>
                <a:latin typeface="+mn-lt"/>
              </a:defRPr>
            </a:lvl3pPr>
            <a:lvl4pPr marL="1028700" indent="0">
              <a:buNone/>
              <a:defRPr sz="1500">
                <a:solidFill>
                  <a:schemeClr val="tx2"/>
                </a:solidFill>
                <a:latin typeface="+mn-lt"/>
              </a:defRPr>
            </a:lvl4pPr>
            <a:lvl5pPr marL="1371600" indent="0">
              <a:buNone/>
              <a:defRPr sz="1500">
                <a:solidFill>
                  <a:schemeClr val="tx2"/>
                </a:solidFill>
                <a:latin typeface="+mn-lt"/>
              </a:defRPr>
            </a:lvl5pPr>
          </a:lstStyle>
          <a:p>
            <a:pPr lvl="0"/>
            <a:r>
              <a:rPr lang="en-US" dirty="0"/>
              <a:t>Click to edit subhead</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600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sic Content with Image Right">
    <p:spTree>
      <p:nvGrpSpPr>
        <p:cNvPr id="1" name=""/>
        <p:cNvGrpSpPr/>
        <p:nvPr/>
      </p:nvGrpSpPr>
      <p:grpSpPr>
        <a:xfrm>
          <a:off x="0" y="0"/>
          <a:ext cx="0" cy="0"/>
          <a:chOff x="0" y="0"/>
          <a:chExt cx="0" cy="0"/>
        </a:xfrm>
      </p:grpSpPr>
      <p:sp>
        <p:nvSpPr>
          <p:cNvPr id="7" name="Rectangle 6"/>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14"/>
          <p:cNvSpPr>
            <a:spLocks noGrp="1"/>
          </p:cNvSpPr>
          <p:nvPr>
            <p:ph sz="quarter" idx="34"/>
          </p:nvPr>
        </p:nvSpPr>
        <p:spPr>
          <a:xfrm>
            <a:off x="368300" y="1228954"/>
            <a:ext cx="4578604" cy="3352571"/>
          </a:xfrm>
          <a:prstGeom prst="rect">
            <a:avLst/>
          </a:prstGeom>
        </p:spPr>
        <p:txBody>
          <a:bodyPr/>
          <a:lstStyle>
            <a:lvl1pPr marL="257175" indent="-257175">
              <a:defRPr lang="en-US" sz="1500" kern="1200" dirty="0" smtClean="0">
                <a:solidFill>
                  <a:schemeClr val="tx2">
                    <a:lumMod val="50000"/>
                  </a:schemeClr>
                </a:solidFill>
                <a:latin typeface="+mn-lt"/>
                <a:ea typeface="+mn-ea"/>
                <a:cs typeface="+mn-cs"/>
              </a:defRPr>
            </a:lvl1pPr>
            <a:lvl2pPr>
              <a:defRPr lang="en-US" sz="1350" kern="1200" dirty="0" smtClean="0">
                <a:solidFill>
                  <a:schemeClr val="tx2">
                    <a:lumMod val="50000"/>
                  </a:schemeClr>
                </a:solidFill>
                <a:latin typeface="+mn-lt"/>
                <a:ea typeface="+mn-ea"/>
                <a:cs typeface="+mn-cs"/>
              </a:defRPr>
            </a:lvl2pPr>
            <a:lvl3pPr marL="857250" indent="-214313">
              <a:defRPr lang="en-US" sz="1200" kern="1200" baseline="0" dirty="0" smtClean="0">
                <a:solidFill>
                  <a:schemeClr val="tx2">
                    <a:lumMod val="50000"/>
                  </a:schemeClr>
                </a:solidFill>
                <a:latin typeface="+mn-lt"/>
                <a:ea typeface="+mn-ea"/>
                <a:cs typeface="+mn-cs"/>
              </a:defRPr>
            </a:lvl3pPr>
            <a:lvl4pPr>
              <a:defRPr lang="en-US" sz="1050" kern="1200" baseline="0" dirty="0" smtClean="0">
                <a:solidFill>
                  <a:schemeClr val="tx2">
                    <a:lumMod val="50000"/>
                  </a:schemeClr>
                </a:solidFill>
                <a:latin typeface="+mn-lt"/>
                <a:ea typeface="+mn-ea"/>
                <a:cs typeface="+mn-cs"/>
              </a:defRPr>
            </a:lvl4pPr>
            <a:lvl5pPr>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5312664" y="197511"/>
            <a:ext cx="3831336" cy="4945989"/>
          </a:xfrm>
          <a:prstGeom prst="rect">
            <a:avLst/>
          </a:prstGeom>
        </p:spPr>
        <p:txBody>
          <a:bodyPr vert="horz" lIns="91440" tIns="45720" rIns="91440" bIns="640080" rtlCol="0" anchor="ctr">
            <a:normAutofit/>
          </a:bodyPr>
          <a:lstStyle>
            <a:lvl1pPr marL="257175" indent="-257175" algn="ctr">
              <a:buFont typeface="Arial" panose="020B0604020202020204" pitchFamily="34" charset="0"/>
              <a:buChar char="•"/>
              <a:defRPr lang="en-US" baseline="0" dirty="0"/>
            </a:lvl1pPr>
          </a:lstStyle>
          <a:p>
            <a:pPr lvl="0" algn="ctr">
              <a:buNone/>
            </a:pPr>
            <a:r>
              <a:rPr lang="en-US"/>
              <a:t>Click icon to add picture</a:t>
            </a:r>
            <a:endParaRPr lang="en-US" dirty="0"/>
          </a:p>
        </p:txBody>
      </p:sp>
      <p:sp>
        <p:nvSpPr>
          <p:cNvPr id="4" name="Title 3"/>
          <p:cNvSpPr>
            <a:spLocks noGrp="1"/>
          </p:cNvSpPr>
          <p:nvPr>
            <p:ph type="title" hasCustomPrompt="1"/>
          </p:nvPr>
        </p:nvSpPr>
        <p:spPr>
          <a:xfrm>
            <a:off x="369889" y="326295"/>
            <a:ext cx="4581775" cy="369332"/>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4598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Content with Image Left">
    <p:spTree>
      <p:nvGrpSpPr>
        <p:cNvPr id="1" name=""/>
        <p:cNvGrpSpPr/>
        <p:nvPr/>
      </p:nvGrpSpPr>
      <p:grpSpPr>
        <a:xfrm>
          <a:off x="0" y="0"/>
          <a:ext cx="0" cy="0"/>
          <a:chOff x="0" y="0"/>
          <a:chExt cx="0" cy="0"/>
        </a:xfrm>
      </p:grpSpPr>
      <p:sp>
        <p:nvSpPr>
          <p:cNvPr id="4" name="Rectangle 3"/>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14"/>
          <p:cNvSpPr>
            <a:spLocks noGrp="1"/>
          </p:cNvSpPr>
          <p:nvPr>
            <p:ph sz="quarter" idx="34"/>
          </p:nvPr>
        </p:nvSpPr>
        <p:spPr>
          <a:xfrm>
            <a:off x="4198684" y="1217980"/>
            <a:ext cx="4578604" cy="3262342"/>
          </a:xfrm>
          <a:prstGeom prst="rect">
            <a:avLst/>
          </a:prstGeom>
        </p:spPr>
        <p:txBody>
          <a:bodyPr/>
          <a:lstStyle>
            <a:lvl1pPr marL="257175" indent="-257175">
              <a:defRPr lang="en-US" sz="1500" kern="1200" dirty="0" smtClean="0">
                <a:solidFill>
                  <a:schemeClr val="tx2">
                    <a:lumMod val="50000"/>
                  </a:schemeClr>
                </a:solidFill>
                <a:latin typeface="+mn-lt"/>
                <a:ea typeface="+mn-ea"/>
                <a:cs typeface="+mn-cs"/>
              </a:defRPr>
            </a:lvl1pPr>
            <a:lvl2pPr>
              <a:defRPr lang="en-US" sz="1350" kern="1200" dirty="0" smtClean="0">
                <a:solidFill>
                  <a:schemeClr val="tx2">
                    <a:lumMod val="50000"/>
                  </a:schemeClr>
                </a:solidFill>
                <a:latin typeface="+mn-lt"/>
                <a:ea typeface="+mn-ea"/>
                <a:cs typeface="+mn-cs"/>
              </a:defRPr>
            </a:lvl2pPr>
            <a:lvl3pPr marL="857250" indent="-214313">
              <a:defRPr lang="en-US" sz="1200" kern="1200" baseline="0" dirty="0" smtClean="0">
                <a:solidFill>
                  <a:schemeClr val="tx2">
                    <a:lumMod val="50000"/>
                  </a:schemeClr>
                </a:solidFill>
                <a:latin typeface="+mn-lt"/>
                <a:ea typeface="+mn-ea"/>
                <a:cs typeface="+mn-cs"/>
              </a:defRPr>
            </a:lvl3pPr>
            <a:lvl4pPr>
              <a:defRPr lang="en-US" sz="1050" kern="1200" baseline="0" dirty="0" smtClean="0">
                <a:solidFill>
                  <a:schemeClr val="tx2">
                    <a:lumMod val="50000"/>
                  </a:schemeClr>
                </a:solidFill>
                <a:latin typeface="+mn-lt"/>
                <a:ea typeface="+mn-ea"/>
                <a:cs typeface="+mn-cs"/>
              </a:defRPr>
            </a:lvl4pPr>
            <a:lvl5pPr>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0" y="197510"/>
            <a:ext cx="3831336" cy="4945990"/>
          </a:xfrm>
          <a:prstGeom prst="rect">
            <a:avLst/>
          </a:prstGeom>
        </p:spPr>
        <p:txBody>
          <a:bodyPr vert="horz" lIns="91440" tIns="45720" rIns="91440" bIns="640080" rtlCol="0" anchor="ctr">
            <a:normAutofit/>
          </a:bodyPr>
          <a:lstStyle>
            <a:lvl1pPr algn="ctr">
              <a:defRPr lang="en-US" baseline="0" dirty="0"/>
            </a:lvl1pPr>
          </a:lstStyle>
          <a:p>
            <a:pPr lvl="0" algn="ctr">
              <a:buNone/>
            </a:pPr>
            <a:r>
              <a:rPr lang="en-US"/>
              <a:t>Click icon to add picture</a:t>
            </a:r>
            <a:endParaRPr lang="en-US" dirty="0"/>
          </a:p>
        </p:txBody>
      </p:sp>
      <p:sp>
        <p:nvSpPr>
          <p:cNvPr id="5" name="Title 4"/>
          <p:cNvSpPr>
            <a:spLocks noGrp="1"/>
          </p:cNvSpPr>
          <p:nvPr>
            <p:ph type="title" hasCustomPrompt="1"/>
          </p:nvPr>
        </p:nvSpPr>
        <p:spPr>
          <a:xfrm>
            <a:off x="4203032" y="326295"/>
            <a:ext cx="4572668" cy="369332"/>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7569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Title/Content">
    <p:spTree>
      <p:nvGrpSpPr>
        <p:cNvPr id="1" name=""/>
        <p:cNvGrpSpPr/>
        <p:nvPr/>
      </p:nvGrpSpPr>
      <p:grpSpPr>
        <a:xfrm>
          <a:off x="0" y="0"/>
          <a:ext cx="0" cy="0"/>
          <a:chOff x="0" y="0"/>
          <a:chExt cx="0" cy="0"/>
        </a:xfrm>
      </p:grpSpPr>
      <p:sp>
        <p:nvSpPr>
          <p:cNvPr id="4" name="Rectangle 3"/>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645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Subhead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69888" y="354221"/>
            <a:ext cx="8405812" cy="369332"/>
          </a:xfrm>
        </p:spPr>
        <p:txBody>
          <a:bodyPr anchor="ctr"/>
          <a:lstStyle>
            <a:lvl1pPr algn="l">
              <a:defRPr>
                <a:solidFill>
                  <a:schemeClr val="bg1"/>
                </a:solidFill>
              </a:defRPr>
            </a:lvl1pPr>
          </a:lstStyle>
          <a:p>
            <a:r>
              <a:rPr lang="en-US" dirty="0"/>
              <a:t>Click to edit headline</a:t>
            </a:r>
          </a:p>
        </p:txBody>
      </p:sp>
      <p:sp>
        <p:nvSpPr>
          <p:cNvPr id="6" name="Text Placeholder 7"/>
          <p:cNvSpPr>
            <a:spLocks noGrp="1"/>
          </p:cNvSpPr>
          <p:nvPr>
            <p:ph type="body" sz="quarter" idx="37" hasCustomPrompt="1"/>
          </p:nvPr>
        </p:nvSpPr>
        <p:spPr>
          <a:xfrm>
            <a:off x="0" y="1093880"/>
            <a:ext cx="9144000" cy="477318"/>
          </a:xfrm>
          <a:prstGeom prst="rect">
            <a:avLst/>
          </a:prstGeom>
          <a:solidFill>
            <a:schemeClr val="accent3"/>
          </a:solidFill>
        </p:spPr>
        <p:txBody>
          <a:bodyPr wrap="square" lIns="365760" tIns="0" rIns="365760" bIns="0" anchor="ctr">
            <a:normAutofit/>
          </a:bodyPr>
          <a:lstStyle>
            <a:lvl1pPr marL="0" algn="l">
              <a:lnSpc>
                <a:spcPct val="120000"/>
              </a:lnSpc>
              <a:buNone/>
              <a:defRPr sz="1950" b="1" i="1"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subhead</a:t>
            </a:r>
          </a:p>
        </p:txBody>
      </p:sp>
    </p:spTree>
    <p:extLst>
      <p:ext uri="{BB962C8B-B14F-4D97-AF65-F5344CB8AC3E}">
        <p14:creationId xmlns:p14="http://schemas.microsoft.com/office/powerpoint/2010/main" val="56503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69888" y="354221"/>
            <a:ext cx="8405812" cy="369332"/>
          </a:xfrm>
        </p:spPr>
        <p:txBody>
          <a:bodyPr anchor="ctr"/>
          <a:lstStyle>
            <a:lvl1pPr algn="l">
              <a:defRPr>
                <a:solidFill>
                  <a:schemeClr val="bg1"/>
                </a:solidFill>
              </a:defRPr>
            </a:lvl1pPr>
          </a:lstStyle>
          <a:p>
            <a:r>
              <a:rPr lang="en-US" dirty="0"/>
              <a:t>Click to edit headline</a:t>
            </a:r>
          </a:p>
        </p:txBody>
      </p:sp>
    </p:spTree>
    <p:extLst>
      <p:ext uri="{BB962C8B-B14F-4D97-AF65-F5344CB8AC3E}">
        <p14:creationId xmlns:p14="http://schemas.microsoft.com/office/powerpoint/2010/main" val="30331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Stat Left with Content">
    <p:spTree>
      <p:nvGrpSpPr>
        <p:cNvPr id="1" name=""/>
        <p:cNvGrpSpPr/>
        <p:nvPr/>
      </p:nvGrpSpPr>
      <p:grpSpPr>
        <a:xfrm>
          <a:off x="0" y="0"/>
          <a:ext cx="0" cy="0"/>
          <a:chOff x="0" y="0"/>
          <a:chExt cx="0" cy="0"/>
        </a:xfrm>
      </p:grpSpPr>
      <p:sp>
        <p:nvSpPr>
          <p:cNvPr id="13" name="Rectangle 12"/>
          <p:cNvSpPr/>
          <p:nvPr userDrawn="1"/>
        </p:nvSpPr>
        <p:spPr>
          <a:xfrm>
            <a:off x="0" y="2782875"/>
            <a:ext cx="3340204" cy="2360626"/>
          </a:xfrm>
          <a:prstGeom prst="rect">
            <a:avLst/>
          </a:prstGeom>
          <a:solidFill>
            <a:srgbClr val="00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1" y="1093880"/>
            <a:ext cx="3340205" cy="1688994"/>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10"/>
          <p:cNvSpPr>
            <a:spLocks noGrp="1"/>
          </p:cNvSpPr>
          <p:nvPr>
            <p:ph sz="quarter" idx="36"/>
          </p:nvPr>
        </p:nvSpPr>
        <p:spPr>
          <a:xfrm>
            <a:off x="3612258" y="1315453"/>
            <a:ext cx="5165030" cy="3343463"/>
          </a:xfrm>
        </p:spPr>
        <p:txBody>
          <a:bodyPr/>
          <a:lstStyle>
            <a:lvl1pPr marL="257175" indent="-257175">
              <a:defRPr lang="en-US" sz="1500" kern="1200" dirty="0">
                <a:solidFill>
                  <a:schemeClr val="tx2">
                    <a:lumMod val="50000"/>
                  </a:schemeClr>
                </a:solidFill>
                <a:latin typeface="+mn-lt"/>
                <a:ea typeface="+mn-ea"/>
                <a:cs typeface="+mn-cs"/>
              </a:defRPr>
            </a:lvl1pPr>
            <a:lvl2pPr marL="642938" indent="-342900">
              <a:defRPr lang="en-US" sz="1350" kern="1200" dirty="0">
                <a:solidFill>
                  <a:schemeClr val="tx2">
                    <a:lumMod val="50000"/>
                  </a:schemeClr>
                </a:solidFill>
                <a:latin typeface="+mn-lt"/>
                <a:ea typeface="+mn-ea"/>
                <a:cs typeface="+mn-cs"/>
              </a:defRPr>
            </a:lvl2pPr>
            <a:lvl3pPr marL="900113" indent="-257175">
              <a:defRPr lang="en-US" sz="1200" kern="1200" baseline="0" dirty="0">
                <a:solidFill>
                  <a:schemeClr val="tx2">
                    <a:lumMod val="50000"/>
                  </a:schemeClr>
                </a:solidFill>
                <a:latin typeface="+mn-lt"/>
                <a:ea typeface="+mn-ea"/>
                <a:cs typeface="+mn-cs"/>
              </a:defRPr>
            </a:lvl3pPr>
            <a:lvl4pPr marL="1198960" indent="-257175">
              <a:defRPr lang="en-US" sz="1050" kern="1200" baseline="0" dirty="0">
                <a:solidFill>
                  <a:schemeClr val="tx2">
                    <a:lumMod val="50000"/>
                  </a:schemeClr>
                </a:solidFill>
                <a:latin typeface="+mn-lt"/>
                <a:ea typeface="+mn-ea"/>
                <a:cs typeface="+mn-cs"/>
              </a:defRPr>
            </a:lvl4pPr>
            <a:lvl5pPr marL="1456135" indent="-257175">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69888" y="354221"/>
            <a:ext cx="8405812" cy="369332"/>
          </a:xfrm>
        </p:spPr>
        <p:txBody>
          <a:bodyPr anchor="ctr"/>
          <a:lstStyle>
            <a:lvl1pPr algn="l">
              <a:defRPr>
                <a:solidFill>
                  <a:schemeClr val="bg1"/>
                </a:solidFill>
              </a:defRPr>
            </a:lvl1pPr>
          </a:lstStyle>
          <a:p>
            <a:r>
              <a:rPr lang="en-US" dirty="0"/>
              <a:t>Click to edit headline</a:t>
            </a:r>
          </a:p>
        </p:txBody>
      </p:sp>
      <p:grpSp>
        <p:nvGrpSpPr>
          <p:cNvPr id="16" name="Group 15"/>
          <p:cNvGrpSpPr/>
          <p:nvPr userDrawn="1"/>
        </p:nvGrpSpPr>
        <p:grpSpPr>
          <a:xfrm>
            <a:off x="1390492" y="2572589"/>
            <a:ext cx="559220" cy="419415"/>
            <a:chOff x="1390492" y="3408218"/>
            <a:chExt cx="559220" cy="559220"/>
          </a:xfrm>
        </p:grpSpPr>
        <p:sp>
          <p:nvSpPr>
            <p:cNvPr id="14" name="Oval 13"/>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9" name="Text Placeholder 7"/>
          <p:cNvSpPr>
            <a:spLocks noGrp="1"/>
          </p:cNvSpPr>
          <p:nvPr>
            <p:ph type="body" sz="quarter" idx="11" hasCustomPrompt="1"/>
          </p:nvPr>
        </p:nvSpPr>
        <p:spPr>
          <a:xfrm>
            <a:off x="293427" y="1365171"/>
            <a:ext cx="2753350" cy="1146411"/>
          </a:xfrm>
          <a:prstGeom prst="rect">
            <a:avLst/>
          </a:prstGeom>
        </p:spPr>
        <p:txBody>
          <a:bodyPr wrap="square" lIns="0" tIns="0" rIns="0" bIns="0" anchor="ctr">
            <a:normAutofit/>
          </a:bodyPr>
          <a:lstStyle>
            <a:lvl1pPr marL="0" algn="ctr">
              <a:lnSpc>
                <a:spcPct val="120000"/>
              </a:lnSpc>
              <a:buNone/>
              <a:defRPr sz="6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293424" y="3117202"/>
            <a:ext cx="2753350" cy="1539332"/>
          </a:xfrm>
          <a:prstGeom prst="rect">
            <a:avLst/>
          </a:prstGeom>
        </p:spPr>
        <p:txBody>
          <a:bodyPr wrap="square" lIns="0" tIns="0" rIns="0" bIns="0" anchor="ctr">
            <a:normAutofit/>
          </a:bodyPr>
          <a:lstStyle>
            <a:lvl1pPr marL="0" algn="ctr">
              <a:lnSpc>
                <a:spcPct val="120000"/>
              </a:lnSpc>
              <a:buNone/>
              <a:defRPr sz="21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spTree>
    <p:extLst>
      <p:ext uri="{BB962C8B-B14F-4D97-AF65-F5344CB8AC3E}">
        <p14:creationId xmlns:p14="http://schemas.microsoft.com/office/powerpoint/2010/main" val="318761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Stat Right with Content">
    <p:spTree>
      <p:nvGrpSpPr>
        <p:cNvPr id="1" name=""/>
        <p:cNvGrpSpPr/>
        <p:nvPr/>
      </p:nvGrpSpPr>
      <p:grpSpPr>
        <a:xfrm>
          <a:off x="0" y="0"/>
          <a:ext cx="0" cy="0"/>
          <a:chOff x="0" y="0"/>
          <a:chExt cx="0" cy="0"/>
        </a:xfrm>
      </p:grpSpPr>
      <p:sp>
        <p:nvSpPr>
          <p:cNvPr id="13" name="Rectangle 12"/>
          <p:cNvSpPr/>
          <p:nvPr userDrawn="1"/>
        </p:nvSpPr>
        <p:spPr>
          <a:xfrm>
            <a:off x="5803796" y="2782875"/>
            <a:ext cx="3340204" cy="23606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5803796" y="1093880"/>
            <a:ext cx="3340205" cy="1688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10"/>
          <p:cNvSpPr>
            <a:spLocks noGrp="1"/>
          </p:cNvSpPr>
          <p:nvPr>
            <p:ph sz="quarter" idx="36"/>
          </p:nvPr>
        </p:nvSpPr>
        <p:spPr>
          <a:xfrm>
            <a:off x="369888" y="1315453"/>
            <a:ext cx="5165030" cy="3299410"/>
          </a:xfrm>
        </p:spPr>
        <p:txBody>
          <a:bodyPr/>
          <a:lstStyle>
            <a:lvl1pPr marL="257175" indent="-257175">
              <a:defRPr lang="en-US" sz="1500" kern="1200" dirty="0">
                <a:solidFill>
                  <a:schemeClr val="tx2">
                    <a:lumMod val="50000"/>
                  </a:schemeClr>
                </a:solidFill>
                <a:latin typeface="+mn-lt"/>
                <a:ea typeface="+mn-ea"/>
                <a:cs typeface="+mn-cs"/>
              </a:defRPr>
            </a:lvl1pPr>
            <a:lvl2pPr marL="642938" indent="-342900">
              <a:defRPr lang="en-US" sz="1350" kern="1200" dirty="0">
                <a:solidFill>
                  <a:schemeClr val="tx2">
                    <a:lumMod val="50000"/>
                  </a:schemeClr>
                </a:solidFill>
                <a:latin typeface="+mn-lt"/>
                <a:ea typeface="+mn-ea"/>
                <a:cs typeface="+mn-cs"/>
              </a:defRPr>
            </a:lvl2pPr>
            <a:lvl3pPr marL="900113" indent="-257175">
              <a:defRPr lang="en-US" sz="1200" kern="1200" baseline="0" dirty="0">
                <a:solidFill>
                  <a:schemeClr val="tx2">
                    <a:lumMod val="50000"/>
                  </a:schemeClr>
                </a:solidFill>
                <a:latin typeface="+mn-lt"/>
                <a:ea typeface="+mn-ea"/>
                <a:cs typeface="+mn-cs"/>
              </a:defRPr>
            </a:lvl3pPr>
            <a:lvl4pPr marL="1198960" indent="-257175">
              <a:defRPr lang="en-US" sz="1050" kern="1200" baseline="0" dirty="0">
                <a:solidFill>
                  <a:schemeClr val="tx2">
                    <a:lumMod val="50000"/>
                  </a:schemeClr>
                </a:solidFill>
                <a:latin typeface="+mn-lt"/>
                <a:ea typeface="+mn-ea"/>
                <a:cs typeface="+mn-cs"/>
              </a:defRPr>
            </a:lvl4pPr>
            <a:lvl5pPr marL="1456135" indent="-257175">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69888" y="354221"/>
            <a:ext cx="8405812" cy="369332"/>
          </a:xfrm>
        </p:spPr>
        <p:txBody>
          <a:bodyPr anchor="ctr"/>
          <a:lstStyle>
            <a:lvl1pPr algn="l">
              <a:defRPr>
                <a:solidFill>
                  <a:schemeClr val="bg1"/>
                </a:solidFill>
              </a:defRPr>
            </a:lvl1pPr>
          </a:lstStyle>
          <a:p>
            <a:r>
              <a:rPr lang="en-US" dirty="0"/>
              <a:t>Click to edit headline</a:t>
            </a:r>
          </a:p>
        </p:txBody>
      </p:sp>
      <p:grpSp>
        <p:nvGrpSpPr>
          <p:cNvPr id="16" name="Group 15"/>
          <p:cNvGrpSpPr/>
          <p:nvPr userDrawn="1"/>
        </p:nvGrpSpPr>
        <p:grpSpPr>
          <a:xfrm>
            <a:off x="7194288" y="2572589"/>
            <a:ext cx="559220" cy="419415"/>
            <a:chOff x="1390492" y="3408218"/>
            <a:chExt cx="559220" cy="559220"/>
          </a:xfrm>
        </p:grpSpPr>
        <p:sp>
          <p:nvSpPr>
            <p:cNvPr id="14" name="Oval 13"/>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6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XX%</a:t>
            </a:r>
          </a:p>
        </p:txBody>
      </p:sp>
      <p:sp>
        <p:nvSpPr>
          <p:cNvPr id="20" name="Text Placeholder 7"/>
          <p:cNvSpPr>
            <a:spLocks noGrp="1"/>
          </p:cNvSpPr>
          <p:nvPr>
            <p:ph type="body" sz="quarter" idx="37" hasCustomPrompt="1"/>
          </p:nvPr>
        </p:nvSpPr>
        <p:spPr>
          <a:xfrm>
            <a:off x="6097220" y="3117202"/>
            <a:ext cx="2753350" cy="1539332"/>
          </a:xfrm>
          <a:prstGeom prst="rect">
            <a:avLst/>
          </a:prstGeom>
        </p:spPr>
        <p:txBody>
          <a:bodyPr wrap="square" lIns="0" tIns="0" rIns="0" bIns="0" anchor="ctr">
            <a:normAutofit/>
          </a:bodyPr>
          <a:lstStyle>
            <a:lvl1pPr marL="0" algn="ctr">
              <a:lnSpc>
                <a:spcPct val="120000"/>
              </a:lnSpc>
              <a:buNone/>
              <a:defRPr sz="21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stat info</a:t>
            </a:r>
          </a:p>
        </p:txBody>
      </p:sp>
    </p:spTree>
    <p:extLst>
      <p:ext uri="{BB962C8B-B14F-4D97-AF65-F5344CB8AC3E}">
        <p14:creationId xmlns:p14="http://schemas.microsoft.com/office/powerpoint/2010/main" val="61812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94" y="847420"/>
            <a:ext cx="4132662"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5" name="Content Placeholder 14"/>
          <p:cNvSpPr>
            <a:spLocks noGrp="1"/>
          </p:cNvSpPr>
          <p:nvPr>
            <p:ph sz="quarter" idx="34"/>
          </p:nvPr>
        </p:nvSpPr>
        <p:spPr>
          <a:xfrm>
            <a:off x="304800"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Content Placeholder 14"/>
          <p:cNvSpPr>
            <a:spLocks noGrp="1"/>
          </p:cNvSpPr>
          <p:nvPr>
            <p:ph sz="quarter" idx="35"/>
          </p:nvPr>
        </p:nvSpPr>
        <p:spPr>
          <a:xfrm>
            <a:off x="4702112"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4" name="Title 3"/>
          <p:cNvSpPr>
            <a:spLocks noGrp="1"/>
          </p:cNvSpPr>
          <p:nvPr>
            <p:ph type="title" hasCustomPrompt="1"/>
          </p:nvPr>
        </p:nvSpPr>
        <p:spPr>
          <a:xfrm>
            <a:off x="304800" y="326295"/>
            <a:ext cx="8535988" cy="430887"/>
          </a:xfrm>
        </p:spPr>
        <p:txBody>
          <a:bodyPr/>
          <a:lstStyle>
            <a:lvl1pPr algn="l">
              <a:defRPr/>
            </a:lvl1pPr>
          </a:lstStyle>
          <a:p>
            <a:r>
              <a:rPr lang="en-US" dirty="0"/>
              <a:t>Click to edit headline</a:t>
            </a:r>
          </a:p>
        </p:txBody>
      </p:sp>
      <p:sp>
        <p:nvSpPr>
          <p:cNvPr id="11" name="Text Placeholder 55"/>
          <p:cNvSpPr>
            <a:spLocks noGrp="1"/>
          </p:cNvSpPr>
          <p:nvPr>
            <p:ph type="body" sz="quarter" idx="37" hasCustomPrompt="1"/>
          </p:nvPr>
        </p:nvSpPr>
        <p:spPr>
          <a:xfrm>
            <a:off x="4706445" y="847420"/>
            <a:ext cx="4132664"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subhead</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1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Layout Nav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rgbClr val="00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17"/>
          <p:cNvSpPr>
            <a:spLocks noGrp="1"/>
          </p:cNvSpPr>
          <p:nvPr>
            <p:ph type="body" sz="quarter" idx="10" hasCustomPrompt="1"/>
          </p:nvPr>
        </p:nvSpPr>
        <p:spPr>
          <a:xfrm>
            <a:off x="369889" y="1613002"/>
            <a:ext cx="8407400" cy="2867321"/>
          </a:xfrm>
          <a:prstGeom prst="rect">
            <a:avLst/>
          </a:prstGeom>
        </p:spPr>
        <p:txBody>
          <a:bodyPr anchor="t">
            <a:normAutofit/>
          </a:bodyPr>
          <a:lstStyle>
            <a:lvl1pPr marL="345281" indent="-345281">
              <a:spcBef>
                <a:spcPts val="1350"/>
              </a:spcBef>
              <a:buClr>
                <a:schemeClr val="accent1"/>
              </a:buClr>
              <a:buFont typeface="+mj-lt"/>
              <a:buAutoNum type="arabicPeriod"/>
              <a:defRPr sz="195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69888" y="338951"/>
            <a:ext cx="8405812" cy="627864"/>
          </a:xfrm>
          <a:prstGeom prst="rect">
            <a:avLst/>
          </a:prstGeom>
        </p:spPr>
        <p:txBody>
          <a:bodyPr wrap="square" lIns="0" tIns="182880" rIns="0" bIns="0" anchor="ctr">
            <a:spAutoFit/>
          </a:bodyPr>
          <a:lstStyle>
            <a:lvl1pPr marL="0" indent="0" algn="l">
              <a:lnSpc>
                <a:spcPct val="80000"/>
              </a:lnSpc>
              <a:buNone/>
              <a:defRPr sz="36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378712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Layout Blue">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17"/>
          <p:cNvSpPr>
            <a:spLocks noGrp="1"/>
          </p:cNvSpPr>
          <p:nvPr>
            <p:ph type="body" sz="quarter" idx="10" hasCustomPrompt="1"/>
          </p:nvPr>
        </p:nvSpPr>
        <p:spPr>
          <a:xfrm>
            <a:off x="369889" y="1613002"/>
            <a:ext cx="8407400" cy="2867321"/>
          </a:xfrm>
          <a:prstGeom prst="rect">
            <a:avLst/>
          </a:prstGeom>
        </p:spPr>
        <p:txBody>
          <a:bodyPr anchor="t">
            <a:normAutofit/>
          </a:bodyPr>
          <a:lstStyle>
            <a:lvl1pPr marL="345281" indent="-345281">
              <a:spcBef>
                <a:spcPts val="1350"/>
              </a:spcBef>
              <a:buClr>
                <a:schemeClr val="accent3"/>
              </a:buClr>
              <a:buFont typeface="+mj-lt"/>
              <a:buAutoNum type="arabicPeriod"/>
              <a:defRPr sz="195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69888" y="338951"/>
            <a:ext cx="8405812" cy="627864"/>
          </a:xfrm>
          <a:prstGeom prst="rect">
            <a:avLst/>
          </a:prstGeom>
        </p:spPr>
        <p:txBody>
          <a:bodyPr wrap="square" lIns="0" tIns="182880" rIns="0" bIns="0" anchor="ctr">
            <a:spAutoFit/>
          </a:bodyPr>
          <a:lstStyle>
            <a:lvl1pPr marL="0" indent="0" algn="l">
              <a:lnSpc>
                <a:spcPct val="80000"/>
              </a:lnSpc>
              <a:buNone/>
              <a:defRPr sz="36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227154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Layout Gra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17"/>
          <p:cNvSpPr>
            <a:spLocks noGrp="1"/>
          </p:cNvSpPr>
          <p:nvPr>
            <p:ph type="body" sz="quarter" idx="10" hasCustomPrompt="1"/>
          </p:nvPr>
        </p:nvSpPr>
        <p:spPr>
          <a:xfrm>
            <a:off x="369889" y="1613002"/>
            <a:ext cx="8407400" cy="2867321"/>
          </a:xfrm>
          <a:prstGeom prst="rect">
            <a:avLst/>
          </a:prstGeom>
        </p:spPr>
        <p:txBody>
          <a:bodyPr anchor="t">
            <a:normAutofit/>
          </a:bodyPr>
          <a:lstStyle>
            <a:lvl1pPr marL="345281" indent="-345281">
              <a:spcBef>
                <a:spcPts val="1350"/>
              </a:spcBef>
              <a:buClr>
                <a:schemeClr val="tx2"/>
              </a:buClr>
              <a:buFont typeface="+mj-lt"/>
              <a:buAutoNum type="arabicPeriod"/>
              <a:defRPr sz="195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69888" y="338951"/>
            <a:ext cx="8405812" cy="627864"/>
          </a:xfrm>
          <a:prstGeom prst="rect">
            <a:avLst/>
          </a:prstGeom>
        </p:spPr>
        <p:txBody>
          <a:bodyPr wrap="square" lIns="0" tIns="182880" rIns="0" bIns="0" anchor="ctr">
            <a:spAutoFit/>
          </a:bodyPr>
          <a:lstStyle>
            <a:lvl1pPr marL="0" indent="0" algn="l">
              <a:lnSpc>
                <a:spcPct val="80000"/>
              </a:lnSpc>
              <a:buNone/>
              <a:defRPr sz="36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Agenda title</a:t>
            </a:r>
          </a:p>
        </p:txBody>
      </p:sp>
    </p:spTree>
    <p:extLst>
      <p:ext uri="{BB962C8B-B14F-4D97-AF65-F5344CB8AC3E}">
        <p14:creationId xmlns:p14="http://schemas.microsoft.com/office/powerpoint/2010/main" val="3063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ed Section Title Navy">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350790" y="1238227"/>
            <a:ext cx="4420990" cy="2827856"/>
          </a:xfrm>
          <a:prstGeom prst="rect">
            <a:avLst/>
          </a:prstGeom>
        </p:spPr>
      </p:pic>
      <p:sp>
        <p:nvSpPr>
          <p:cNvPr id="4" name="Rectangle 3"/>
          <p:cNvSpPr/>
          <p:nvPr userDrawn="1"/>
        </p:nvSpPr>
        <p:spPr>
          <a:xfrm>
            <a:off x="171450" y="4591050"/>
            <a:ext cx="9906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3315629" y="0"/>
            <a:ext cx="582837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lt1">
                  <a:alpha val="36000"/>
                </a:schemeClr>
              </a:solidFill>
            </a:endParaRPr>
          </a:p>
        </p:txBody>
      </p:sp>
      <p:sp>
        <p:nvSpPr>
          <p:cNvPr id="9" name="Text Placeholder 7"/>
          <p:cNvSpPr>
            <a:spLocks noGrp="1"/>
          </p:cNvSpPr>
          <p:nvPr>
            <p:ph type="body" sz="quarter" idx="11" hasCustomPrompt="1"/>
          </p:nvPr>
        </p:nvSpPr>
        <p:spPr>
          <a:xfrm>
            <a:off x="3984702" y="2063919"/>
            <a:ext cx="4490534" cy="1015663"/>
          </a:xfrm>
          <a:prstGeom prst="rect">
            <a:avLst/>
          </a:prstGeom>
        </p:spPr>
        <p:txBody>
          <a:bodyPr wrap="square" anchor="ctr">
            <a:spAutoFit/>
          </a:bodyPr>
          <a:lstStyle>
            <a:lvl1pPr marL="0" algn="l">
              <a:buNone/>
              <a:defRPr sz="3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68300" y="850392"/>
            <a:ext cx="2591816" cy="3442715"/>
          </a:xfrm>
          <a:prstGeom prst="rect">
            <a:avLst/>
          </a:prstGeom>
        </p:spPr>
        <p:txBody>
          <a:bodyPr anchor="ctr">
            <a:noAutofit/>
          </a:bodyPr>
          <a:lstStyle>
            <a:lvl1pPr algn="ctr">
              <a:buNone/>
              <a:defRPr sz="12450" b="0">
                <a:solidFill>
                  <a:schemeClr val="tx1"/>
                </a:solidFill>
                <a:latin typeface="+mj-lt"/>
                <a:cs typeface="Lato Heavy" panose="020F0902020204030203" pitchFamily="34" charset="0"/>
              </a:defRPr>
            </a:lvl1pPr>
          </a:lstStyle>
          <a:p>
            <a:pPr lvl="0"/>
            <a:r>
              <a:rPr lang="en-US" dirty="0"/>
              <a:t>#</a:t>
            </a:r>
          </a:p>
        </p:txBody>
      </p:sp>
    </p:spTree>
    <p:extLst>
      <p:ext uri="{BB962C8B-B14F-4D97-AF65-F5344CB8AC3E}">
        <p14:creationId xmlns:p14="http://schemas.microsoft.com/office/powerpoint/2010/main" val="2796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ed Section Title Blu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350790" y="1238227"/>
            <a:ext cx="4420990" cy="2827856"/>
          </a:xfrm>
          <a:prstGeom prst="rect">
            <a:avLst/>
          </a:prstGeom>
        </p:spPr>
      </p:pic>
      <p:sp>
        <p:nvSpPr>
          <p:cNvPr id="5" name="Rectangle 4"/>
          <p:cNvSpPr/>
          <p:nvPr/>
        </p:nvSpPr>
        <p:spPr>
          <a:xfrm>
            <a:off x="3315629" y="0"/>
            <a:ext cx="582837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lt1">
                  <a:alpha val="36000"/>
                </a:schemeClr>
              </a:solidFill>
            </a:endParaRPr>
          </a:p>
        </p:txBody>
      </p:sp>
      <p:sp>
        <p:nvSpPr>
          <p:cNvPr id="9" name="Text Placeholder 7"/>
          <p:cNvSpPr>
            <a:spLocks noGrp="1"/>
          </p:cNvSpPr>
          <p:nvPr>
            <p:ph type="body" sz="quarter" idx="11" hasCustomPrompt="1"/>
          </p:nvPr>
        </p:nvSpPr>
        <p:spPr>
          <a:xfrm>
            <a:off x="3984702" y="2063919"/>
            <a:ext cx="4490534" cy="1015663"/>
          </a:xfrm>
          <a:prstGeom prst="rect">
            <a:avLst/>
          </a:prstGeom>
        </p:spPr>
        <p:txBody>
          <a:bodyPr wrap="square" anchor="ctr">
            <a:spAutoFit/>
          </a:bodyPr>
          <a:lstStyle>
            <a:lvl1pPr marL="0" algn="l">
              <a:buNone/>
              <a:defRPr sz="3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2" name="Rectangle 1"/>
          <p:cNvSpPr/>
          <p:nvPr userDrawn="1"/>
        </p:nvSpPr>
        <p:spPr>
          <a:xfrm>
            <a:off x="243840" y="4624252"/>
            <a:ext cx="783771" cy="45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5"/>
          <p:cNvSpPr>
            <a:spLocks noGrp="1"/>
          </p:cNvSpPr>
          <p:nvPr>
            <p:ph type="body" sz="quarter" idx="10" hasCustomPrompt="1"/>
          </p:nvPr>
        </p:nvSpPr>
        <p:spPr>
          <a:xfrm>
            <a:off x="368300" y="850392"/>
            <a:ext cx="2591816" cy="3442715"/>
          </a:xfrm>
          <a:prstGeom prst="rect">
            <a:avLst/>
          </a:prstGeom>
        </p:spPr>
        <p:txBody>
          <a:bodyPr anchor="ctr">
            <a:noAutofit/>
          </a:bodyPr>
          <a:lstStyle>
            <a:lvl1pPr algn="ctr">
              <a:buNone/>
              <a:defRPr sz="12450" b="0">
                <a:solidFill>
                  <a:schemeClr val="accent3"/>
                </a:solidFill>
                <a:latin typeface="+mj-lt"/>
                <a:cs typeface="Lato Heavy" panose="020F0902020204030203" pitchFamily="34" charset="0"/>
              </a:defRPr>
            </a:lvl1pPr>
          </a:lstStyle>
          <a:p>
            <a:pPr lvl="0"/>
            <a:r>
              <a:rPr lang="en-US" dirty="0"/>
              <a:t>#</a:t>
            </a:r>
          </a:p>
        </p:txBody>
      </p:sp>
    </p:spTree>
    <p:extLst>
      <p:ext uri="{BB962C8B-B14F-4D97-AF65-F5344CB8AC3E}">
        <p14:creationId xmlns:p14="http://schemas.microsoft.com/office/powerpoint/2010/main" val="117891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mbered Section Title Gray">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350790" y="1238227"/>
            <a:ext cx="4420990" cy="2827856"/>
          </a:xfrm>
          <a:prstGeom prst="rect">
            <a:avLst/>
          </a:prstGeom>
        </p:spPr>
      </p:pic>
      <p:sp>
        <p:nvSpPr>
          <p:cNvPr id="5" name="Rectangle 4"/>
          <p:cNvSpPr/>
          <p:nvPr/>
        </p:nvSpPr>
        <p:spPr>
          <a:xfrm>
            <a:off x="3315629" y="0"/>
            <a:ext cx="582837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lt1">
                  <a:alpha val="36000"/>
                </a:schemeClr>
              </a:solidFill>
            </a:endParaRPr>
          </a:p>
        </p:txBody>
      </p:sp>
      <p:sp>
        <p:nvSpPr>
          <p:cNvPr id="9" name="Text Placeholder 7"/>
          <p:cNvSpPr>
            <a:spLocks noGrp="1"/>
          </p:cNvSpPr>
          <p:nvPr>
            <p:ph type="body" sz="quarter" idx="11" hasCustomPrompt="1"/>
          </p:nvPr>
        </p:nvSpPr>
        <p:spPr>
          <a:xfrm>
            <a:off x="3984702" y="2063919"/>
            <a:ext cx="4490534" cy="1015663"/>
          </a:xfrm>
          <a:prstGeom prst="rect">
            <a:avLst/>
          </a:prstGeom>
        </p:spPr>
        <p:txBody>
          <a:bodyPr wrap="square" anchor="ctr">
            <a:spAutoFit/>
          </a:bodyPr>
          <a:lstStyle>
            <a:lvl1pPr marL="0" algn="l">
              <a:buNone/>
              <a:defRPr sz="3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section title</a:t>
            </a:r>
          </a:p>
        </p:txBody>
      </p:sp>
      <p:sp>
        <p:nvSpPr>
          <p:cNvPr id="7" name="Text Placeholder 5"/>
          <p:cNvSpPr>
            <a:spLocks noGrp="1"/>
          </p:cNvSpPr>
          <p:nvPr>
            <p:ph type="body" sz="quarter" idx="10" hasCustomPrompt="1"/>
          </p:nvPr>
        </p:nvSpPr>
        <p:spPr>
          <a:xfrm>
            <a:off x="368300" y="850392"/>
            <a:ext cx="2591816" cy="3442715"/>
          </a:xfrm>
          <a:prstGeom prst="rect">
            <a:avLst/>
          </a:prstGeom>
        </p:spPr>
        <p:txBody>
          <a:bodyPr anchor="ctr">
            <a:noAutofit/>
          </a:bodyPr>
          <a:lstStyle>
            <a:lvl1pPr algn="ctr">
              <a:buNone/>
              <a:defRPr sz="12450" b="0">
                <a:solidFill>
                  <a:schemeClr val="tx2"/>
                </a:solidFill>
                <a:latin typeface="+mj-lt"/>
                <a:cs typeface="Lato Heavy" panose="020F0902020204030203" pitchFamily="34" charset="0"/>
              </a:defRPr>
            </a:lvl1pPr>
          </a:lstStyle>
          <a:p>
            <a:pPr lvl="0"/>
            <a:r>
              <a:rPr lang="en-US" dirty="0"/>
              <a:t>#</a:t>
            </a:r>
          </a:p>
        </p:txBody>
      </p:sp>
      <p:sp>
        <p:nvSpPr>
          <p:cNvPr id="8" name="Rectangle 7"/>
          <p:cNvSpPr/>
          <p:nvPr userDrawn="1"/>
        </p:nvSpPr>
        <p:spPr>
          <a:xfrm>
            <a:off x="243840" y="4624252"/>
            <a:ext cx="783771" cy="450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4059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Navy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09" t="14647" r="10358" b="5142"/>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2213961"/>
            <a:ext cx="7657170" cy="715581"/>
          </a:xfrm>
          <a:prstGeom prst="rect">
            <a:avLst/>
          </a:prstGeom>
        </p:spPr>
        <p:txBody>
          <a:bodyPr wrap="square" anchor="ctr">
            <a:spAutoFit/>
          </a:bodyPr>
          <a:lstStyle>
            <a:lvl1pPr marL="0" algn="ctr">
              <a:buNone/>
              <a:defRPr sz="405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0540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Navy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9175" r="2469"/>
          <a:stretch/>
        </p:blipFill>
        <p:spPr>
          <a:xfrm>
            <a:off x="2" y="0"/>
            <a:ext cx="9137649" cy="5143500"/>
          </a:xfrm>
          <a:prstGeom prst="rect">
            <a:avLst/>
          </a:prstGeom>
        </p:spPr>
      </p:pic>
      <p:sp>
        <p:nvSpPr>
          <p:cNvPr id="8" name="Rectangle 7"/>
          <p:cNvSpPr/>
          <p:nvPr userDrawn="1"/>
        </p:nvSpPr>
        <p:spPr>
          <a:xfrm>
            <a:off x="-6350" y="0"/>
            <a:ext cx="9144000" cy="51435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2213961"/>
            <a:ext cx="7657170" cy="715581"/>
          </a:xfrm>
          <a:prstGeom prst="rect">
            <a:avLst/>
          </a:prstGeom>
        </p:spPr>
        <p:txBody>
          <a:bodyPr wrap="square" anchor="ctr">
            <a:spAutoFit/>
          </a:bodyPr>
          <a:lstStyle>
            <a:lvl1pPr marL="0" algn="ctr">
              <a:buNone/>
              <a:defRPr sz="405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367767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Blu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06" t="18360" r="20196" b="1971"/>
          <a:stretch/>
        </p:blipFill>
        <p:spPr>
          <a:xfrm>
            <a:off x="0" y="0"/>
            <a:ext cx="9144000" cy="5143500"/>
          </a:xfrm>
          <a:prstGeom prst="rect">
            <a:avLst/>
          </a:prstGeom>
        </p:spPr>
      </p:pic>
      <p:sp>
        <p:nvSpPr>
          <p:cNvPr id="3" name="Rectangle 2"/>
          <p:cNvSpPr/>
          <p:nvPr userDrawn="1"/>
        </p:nvSpPr>
        <p:spPr>
          <a:xfrm>
            <a:off x="0" y="0"/>
            <a:ext cx="9144000" cy="5143500"/>
          </a:xfrm>
          <a:prstGeom prst="rect">
            <a:avLst/>
          </a:prstGeom>
          <a:solidFill>
            <a:srgbClr val="0071C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1" hasCustomPrompt="1"/>
          </p:nvPr>
        </p:nvSpPr>
        <p:spPr>
          <a:xfrm>
            <a:off x="743416" y="2213961"/>
            <a:ext cx="7657170" cy="715581"/>
          </a:xfrm>
          <a:prstGeom prst="rect">
            <a:avLst/>
          </a:prstGeom>
        </p:spPr>
        <p:txBody>
          <a:bodyPr wrap="square" anchor="ctr">
            <a:spAutoFit/>
          </a:bodyPr>
          <a:lstStyle>
            <a:lvl1pPr marL="0" algn="ctr">
              <a:buNone/>
              <a:defRPr sz="405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33389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Blu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168" t="93" r="6944" b="-93"/>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2213961"/>
            <a:ext cx="7657170" cy="715581"/>
          </a:xfrm>
          <a:prstGeom prst="rect">
            <a:avLst/>
          </a:prstGeom>
        </p:spPr>
        <p:txBody>
          <a:bodyPr wrap="square" anchor="ctr">
            <a:spAutoFit/>
          </a:bodyPr>
          <a:lstStyle>
            <a:lvl1pPr marL="0" algn="ctr">
              <a:buNone/>
              <a:defRPr sz="405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51223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Content with Image Right">
    <p:spTree>
      <p:nvGrpSpPr>
        <p:cNvPr id="1" name=""/>
        <p:cNvGrpSpPr/>
        <p:nvPr/>
      </p:nvGrpSpPr>
      <p:grpSpPr>
        <a:xfrm>
          <a:off x="0" y="0"/>
          <a:ext cx="0" cy="0"/>
          <a:chOff x="0" y="0"/>
          <a:chExt cx="0" cy="0"/>
        </a:xfrm>
      </p:grpSpPr>
      <p:sp>
        <p:nvSpPr>
          <p:cNvPr id="7" name="Rectangle 6"/>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304800" y="969817"/>
            <a:ext cx="4705604" cy="3514921"/>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5312664" y="197511"/>
            <a:ext cx="3831336" cy="4945989"/>
          </a:xfrm>
          <a:prstGeom prst="rect">
            <a:avLst/>
          </a:prstGeom>
        </p:spPr>
        <p:txBody>
          <a:bodyPr vert="horz" lIns="91440" tIns="45720" rIns="91440" bIns="640080" rtlCol="0" anchor="ctr">
            <a:normAutofit/>
          </a:bodyPr>
          <a:lstStyle>
            <a:lvl1pPr marL="342900" indent="-342900" algn="ctr">
              <a:buFont typeface="Arial" panose="020B0604020202020204" pitchFamily="34" charset="0"/>
              <a:buChar char="•"/>
              <a:defRPr lang="en-US" baseline="0" dirty="0"/>
            </a:lvl1pPr>
          </a:lstStyle>
          <a:p>
            <a:pPr lvl="0" algn="ctr">
              <a:buNone/>
            </a:pPr>
            <a:r>
              <a:rPr lang="en-US"/>
              <a:t>Click icon to add picture</a:t>
            </a:r>
            <a:endParaRPr lang="en-US" dirty="0"/>
          </a:p>
        </p:txBody>
      </p:sp>
      <p:sp>
        <p:nvSpPr>
          <p:cNvPr id="4" name="Title 3"/>
          <p:cNvSpPr>
            <a:spLocks noGrp="1"/>
          </p:cNvSpPr>
          <p:nvPr>
            <p:ph type="title" hasCustomPrompt="1"/>
          </p:nvPr>
        </p:nvSpPr>
        <p:spPr>
          <a:xfrm>
            <a:off x="304801" y="326295"/>
            <a:ext cx="4711952" cy="430887"/>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6134" t="9945" r="3675" b="-252"/>
          <a:stretch/>
        </p:blipFill>
        <p:spPr>
          <a:xfrm>
            <a:off x="0" y="0"/>
            <a:ext cx="9144000" cy="5174300"/>
          </a:xfrm>
          <a:prstGeom prst="rect">
            <a:avLst/>
          </a:prstGeom>
        </p:spPr>
      </p:pic>
      <p:sp>
        <p:nvSpPr>
          <p:cNvPr id="8" name="Rectangle 7"/>
          <p:cNvSpPr/>
          <p:nvPr userDrawn="1"/>
        </p:nvSpPr>
        <p:spPr>
          <a:xfrm>
            <a:off x="0" y="0"/>
            <a:ext cx="9144000" cy="51743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2213961"/>
            <a:ext cx="7657170" cy="715581"/>
          </a:xfrm>
          <a:prstGeom prst="rect">
            <a:avLst/>
          </a:prstGeom>
        </p:spPr>
        <p:txBody>
          <a:bodyPr wrap="square" anchor="ctr">
            <a:spAutoFit/>
          </a:bodyPr>
          <a:lstStyle>
            <a:lvl1pPr marL="0" algn="ctr">
              <a:buNone/>
              <a:defRPr sz="405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section title here</a:t>
            </a:r>
          </a:p>
        </p:txBody>
      </p:sp>
    </p:spTree>
    <p:extLst>
      <p:ext uri="{BB962C8B-B14F-4D97-AF65-F5344CB8AC3E}">
        <p14:creationId xmlns:p14="http://schemas.microsoft.com/office/powerpoint/2010/main" val="29088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lash Screen Nav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262"/>
          <a:stretch/>
        </p:blipFill>
        <p:spPr>
          <a:xfrm>
            <a:off x="-1" y="0"/>
            <a:ext cx="9144002" cy="5143500"/>
          </a:xfrm>
          <a:prstGeom prst="rect">
            <a:avLst/>
          </a:prstGeom>
        </p:spPr>
      </p:pic>
      <p:sp>
        <p:nvSpPr>
          <p:cNvPr id="11" name="Rectangle 10"/>
          <p:cNvSpPr/>
          <p:nvPr userDrawn="1"/>
        </p:nvSpPr>
        <p:spPr>
          <a:xfrm>
            <a:off x="0" y="0"/>
            <a:ext cx="9144000" cy="5143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1291994"/>
            <a:ext cx="7659366" cy="715581"/>
          </a:xfrm>
          <a:prstGeom prst="rect">
            <a:avLst/>
          </a:prstGeom>
        </p:spPr>
        <p:txBody>
          <a:bodyPr wrap="square" anchor="b">
            <a:spAutoFit/>
          </a:bodyPr>
          <a:lstStyle>
            <a:lvl1pPr marL="0" algn="ctr">
              <a:buNone/>
              <a:defRPr sz="405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6" y="2003320"/>
            <a:ext cx="7659366" cy="1846659"/>
          </a:xfrm>
          <a:prstGeom prst="rect">
            <a:avLst/>
          </a:prstGeom>
        </p:spPr>
        <p:txBody>
          <a:bodyPr wrap="square" anchor="t">
            <a:spAutoFit/>
          </a:bodyPr>
          <a:lstStyle>
            <a:lvl1pPr marL="0" algn="ctr">
              <a:buNone/>
              <a:defRPr sz="5700" b="0" i="0" baseline="0">
                <a:solidFill>
                  <a:schemeClr val="accent2"/>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6229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ash Screen 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8" t="3862" r="15783" b="6234"/>
          <a:stretch/>
        </p:blipFill>
        <p:spPr>
          <a:xfrm>
            <a:off x="0" y="0"/>
            <a:ext cx="9144000" cy="5143500"/>
          </a:xfrm>
          <a:prstGeom prst="rect">
            <a:avLst/>
          </a:prstGeom>
        </p:spPr>
      </p:pic>
      <p:sp>
        <p:nvSpPr>
          <p:cNvPr id="5" name="Rectangle 4"/>
          <p:cNvSpPr/>
          <p:nvPr userDrawn="1"/>
        </p:nvSpPr>
        <p:spPr>
          <a:xfrm>
            <a:off x="1" y="0"/>
            <a:ext cx="9144000" cy="5143500"/>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25129" y="2806621"/>
            <a:ext cx="3830171" cy="600164"/>
          </a:xfrm>
          <a:prstGeom prst="rect">
            <a:avLst/>
          </a:prstGeom>
        </p:spPr>
        <p:txBody>
          <a:bodyPr wrap="square" anchor="b">
            <a:spAutoFit/>
          </a:bodyPr>
          <a:lstStyle>
            <a:lvl1pPr marL="0" algn="l">
              <a:buNone/>
              <a:defRPr sz="33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25129" y="3402530"/>
            <a:ext cx="3830171" cy="600164"/>
          </a:xfrm>
          <a:prstGeom prst="rect">
            <a:avLst/>
          </a:prstGeom>
        </p:spPr>
        <p:txBody>
          <a:bodyPr wrap="square" anchor="t">
            <a:spAutoFit/>
          </a:bodyPr>
          <a:lstStyle>
            <a:lvl1pPr marL="0" algn="l">
              <a:buNone/>
              <a:defRPr sz="3300" b="1" i="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 takeaway</a:t>
            </a:r>
          </a:p>
        </p:txBody>
      </p:sp>
    </p:spTree>
    <p:extLst>
      <p:ext uri="{BB962C8B-B14F-4D97-AF65-F5344CB8AC3E}">
        <p14:creationId xmlns:p14="http://schemas.microsoft.com/office/powerpoint/2010/main" val="15375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lash Screen Gray">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1"/>
            <a:ext cx="9144000" cy="5143501"/>
          </a:xfrm>
          <a:prstGeom prst="rect">
            <a:avLst/>
          </a:prstGeom>
          <a:solidFill>
            <a:schemeClr val="accent1"/>
          </a:solidFill>
          <a:ln>
            <a:noFill/>
          </a:ln>
        </p:spPr>
      </p:pic>
      <p:sp>
        <p:nvSpPr>
          <p:cNvPr id="10" name="Rectangle 9"/>
          <p:cNvSpPr/>
          <p:nvPr userDrawn="1"/>
        </p:nvSpPr>
        <p:spPr>
          <a:xfrm>
            <a:off x="1" y="-1"/>
            <a:ext cx="9144000" cy="5143501"/>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743416" y="1291994"/>
            <a:ext cx="7659366" cy="715581"/>
          </a:xfrm>
          <a:prstGeom prst="rect">
            <a:avLst/>
          </a:prstGeom>
        </p:spPr>
        <p:txBody>
          <a:bodyPr wrap="square" anchor="b">
            <a:spAutoFit/>
          </a:bodyPr>
          <a:lstStyle>
            <a:lvl1pPr marL="0" algn="ctr">
              <a:buNone/>
              <a:defRPr sz="405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Splash screen</a:t>
            </a:r>
          </a:p>
        </p:txBody>
      </p:sp>
      <p:sp>
        <p:nvSpPr>
          <p:cNvPr id="6" name="Text Placeholder 7"/>
          <p:cNvSpPr>
            <a:spLocks noGrp="1"/>
          </p:cNvSpPr>
          <p:nvPr>
            <p:ph type="body" sz="quarter" idx="12" hasCustomPrompt="1"/>
          </p:nvPr>
        </p:nvSpPr>
        <p:spPr>
          <a:xfrm>
            <a:off x="743416" y="2003320"/>
            <a:ext cx="7659366" cy="1846659"/>
          </a:xfrm>
          <a:prstGeom prst="rect">
            <a:avLst/>
          </a:prstGeom>
        </p:spPr>
        <p:txBody>
          <a:bodyPr wrap="square" anchor="t">
            <a:spAutoFit/>
          </a:bodyPr>
          <a:lstStyle>
            <a:lvl1pPr marL="0" algn="ctr">
              <a:buNone/>
              <a:defRPr sz="5700" b="0" i="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Main</a:t>
            </a:r>
            <a:br>
              <a:rPr lang="en-US" dirty="0"/>
            </a:br>
            <a:r>
              <a:rPr lang="en-US" dirty="0"/>
              <a:t>takeaway</a:t>
            </a:r>
          </a:p>
        </p:txBody>
      </p:sp>
    </p:spTree>
    <p:extLst>
      <p:ext uri="{BB962C8B-B14F-4D97-AF65-F5344CB8AC3E}">
        <p14:creationId xmlns:p14="http://schemas.microsoft.com/office/powerpoint/2010/main" val="7844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7209" t="13698" r="22615" b="29806"/>
          <a:stretch/>
        </p:blipFill>
        <p:spPr>
          <a:xfrm>
            <a:off x="23854" y="0"/>
            <a:ext cx="9120146" cy="5134556"/>
          </a:xfrm>
          <a:prstGeom prst="rect">
            <a:avLst/>
          </a:prstGeom>
        </p:spPr>
      </p:pic>
      <p:sp>
        <p:nvSpPr>
          <p:cNvPr id="2" name="Rectangle 1"/>
          <p:cNvSpPr/>
          <p:nvPr userDrawn="1"/>
        </p:nvSpPr>
        <p:spPr>
          <a:xfrm>
            <a:off x="0" y="-8945"/>
            <a:ext cx="9144000" cy="5143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2479141" y="936578"/>
            <a:ext cx="5627628" cy="2420778"/>
          </a:xfrm>
          <a:prstGeom prst="rect">
            <a:avLst/>
          </a:prstGeom>
        </p:spPr>
        <p:txBody>
          <a:bodyPr wrap="square" lIns="0" tIns="0" rIns="0" bIns="0" anchor="t">
            <a:normAutofit/>
          </a:bodyPr>
          <a:lstStyle>
            <a:lvl1pPr marL="0">
              <a:lnSpc>
                <a:spcPct val="120000"/>
              </a:lnSpc>
              <a:buNone/>
              <a:defRPr sz="3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quote</a:t>
            </a:r>
          </a:p>
        </p:txBody>
      </p:sp>
      <p:sp>
        <p:nvSpPr>
          <p:cNvPr id="7" name="Freeform 6"/>
          <p:cNvSpPr>
            <a:spLocks noEditPoints="1"/>
          </p:cNvSpPr>
          <p:nvPr userDrawn="1"/>
        </p:nvSpPr>
        <p:spPr bwMode="auto">
          <a:xfrm>
            <a:off x="1020170" y="1087542"/>
            <a:ext cx="938284" cy="571796"/>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cxnSp>
        <p:nvCxnSpPr>
          <p:cNvPr id="8" name="Straight Connector 7"/>
          <p:cNvCxnSpPr/>
          <p:nvPr userDrawn="1"/>
        </p:nvCxnSpPr>
        <p:spPr>
          <a:xfrm>
            <a:off x="2279175" y="1063881"/>
            <a:ext cx="0" cy="30157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hasCustomPrompt="1"/>
          </p:nvPr>
        </p:nvSpPr>
        <p:spPr>
          <a:xfrm>
            <a:off x="2468897" y="3840057"/>
            <a:ext cx="5665168" cy="276999"/>
          </a:xfrm>
        </p:spPr>
        <p:txBody>
          <a:bodyPr wrap="square" lIns="0" tIns="0" rIns="0" bIns="0" anchor="b">
            <a:spAutoFit/>
          </a:bodyPr>
          <a:lstStyle>
            <a:lvl1pPr marL="0" indent="0" algn="l">
              <a:buNone/>
              <a:defRPr sz="1800" b="1" i="1" baseline="0">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6380" y="4467497"/>
            <a:ext cx="868401" cy="524732"/>
          </a:xfrm>
          <a:prstGeom prst="rect">
            <a:avLst/>
          </a:prstGeom>
        </p:spPr>
      </p:pic>
      <p:sp>
        <p:nvSpPr>
          <p:cNvPr id="12" name="TextBox 11">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chemeClr val="bg1"/>
                </a:solidFill>
                <a:latin typeface="+mj-lt"/>
                <a:ea typeface="+mn-ea"/>
                <a:cs typeface="Lato Medium" panose="020F0602020204030203" pitchFamily="34" charset="0"/>
              </a:rPr>
              <a:pPr algn="r"/>
              <a:t>‹#›</a:t>
            </a:fld>
            <a:endParaRPr lang="en-US" sz="675" b="0" kern="1200" cap="none" dirty="0">
              <a:solidFill>
                <a:schemeClr val="bg1"/>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40711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7088" r="7088"/>
          <a:stretch/>
        </p:blipFill>
        <p:spPr>
          <a:xfrm>
            <a:off x="-1" y="0"/>
            <a:ext cx="9144002" cy="5143500"/>
          </a:xfrm>
          <a:prstGeom prst="rect">
            <a:avLst/>
          </a:prstGeom>
        </p:spPr>
      </p:pic>
      <p:sp>
        <p:nvSpPr>
          <p:cNvPr id="2" name="Rectangle 1"/>
          <p:cNvSpPr/>
          <p:nvPr userDrawn="1"/>
        </p:nvSpPr>
        <p:spPr>
          <a:xfrm>
            <a:off x="0" y="1386954"/>
            <a:ext cx="9144000" cy="2369592"/>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7"/>
          <p:cNvSpPr>
            <a:spLocks noGrp="1"/>
          </p:cNvSpPr>
          <p:nvPr>
            <p:ph type="body" sz="quarter" idx="11" hasCustomPrompt="1"/>
          </p:nvPr>
        </p:nvSpPr>
        <p:spPr>
          <a:xfrm>
            <a:off x="369889" y="1683793"/>
            <a:ext cx="8404224" cy="1775915"/>
          </a:xfrm>
          <a:prstGeom prst="rect">
            <a:avLst/>
          </a:prstGeom>
        </p:spPr>
        <p:txBody>
          <a:bodyPr wrap="square" lIns="0" tIns="0" rIns="0" bIns="0" anchor="ctr">
            <a:normAutofit/>
          </a:bodyPr>
          <a:lstStyle>
            <a:lvl1pPr marL="0" algn="ctr">
              <a:lnSpc>
                <a:spcPct val="120000"/>
              </a:lnSpc>
              <a:buNone/>
              <a:defRPr sz="405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text</a:t>
            </a:r>
          </a:p>
        </p:txBody>
      </p:sp>
    </p:spTree>
    <p:extLst>
      <p:ext uri="{BB962C8B-B14F-4D97-AF65-F5344CB8AC3E}">
        <p14:creationId xmlns:p14="http://schemas.microsoft.com/office/powerpoint/2010/main" val="208607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0" y="0"/>
            <a:ext cx="3337560" cy="5143500"/>
          </a:xfrm>
          <a:prstGeom prst="rect">
            <a:avLst/>
          </a:prstGeom>
          <a:solidFill>
            <a:schemeClr val="accent1">
              <a:alpha val="84706"/>
            </a:schemeClr>
          </a:solidFill>
        </p:spPr>
        <p:txBody>
          <a:bodyPr lIns="365760" rIns="365760" anchor="ctr">
            <a:noAutofit/>
          </a:bodyPr>
          <a:lstStyle>
            <a:lvl1pPr algn="l">
              <a:lnSpc>
                <a:spcPct val="120000"/>
              </a:lnSpc>
              <a:defRPr sz="2400" b="1" baseline="0">
                <a:solidFill>
                  <a:schemeClr val="bg1"/>
                </a:solidFill>
                <a:latin typeface="+mj-lt"/>
              </a:defRPr>
            </a:lvl1pPr>
          </a:lstStyle>
          <a:p>
            <a:r>
              <a:rPr lang="en-US" dirty="0"/>
              <a:t>Click to edit text</a:t>
            </a:r>
          </a:p>
        </p:txBody>
      </p:sp>
    </p:spTree>
    <p:extLst>
      <p:ext uri="{BB962C8B-B14F-4D97-AF65-F5344CB8AC3E}">
        <p14:creationId xmlns:p14="http://schemas.microsoft.com/office/powerpoint/2010/main" val="9260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Righ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91440" r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5806440" y="0"/>
            <a:ext cx="3337560" cy="5143500"/>
          </a:xfrm>
          <a:prstGeom prst="rect">
            <a:avLst/>
          </a:prstGeom>
          <a:solidFill>
            <a:schemeClr val="accent1">
              <a:alpha val="85000"/>
            </a:schemeClr>
          </a:solidFill>
        </p:spPr>
        <p:txBody>
          <a:bodyPr lIns="365760" rIns="365760" anchor="ctr">
            <a:noAutofit/>
          </a:bodyPr>
          <a:lstStyle>
            <a:lvl1pPr algn="l">
              <a:lnSpc>
                <a:spcPct val="120000"/>
              </a:lnSpc>
              <a:defRPr sz="2400" b="1" baseline="0">
                <a:solidFill>
                  <a:schemeClr val="bg1"/>
                </a:solidFill>
                <a:latin typeface="+mj-lt"/>
              </a:defRPr>
            </a:lvl1pPr>
          </a:lstStyle>
          <a:p>
            <a:r>
              <a:rPr lang="en-US" dirty="0"/>
              <a:t>Click to edit text</a:t>
            </a:r>
          </a:p>
        </p:txBody>
      </p:sp>
    </p:spTree>
    <p:extLst>
      <p:ext uri="{BB962C8B-B14F-4D97-AF65-F5344CB8AC3E}">
        <p14:creationId xmlns:p14="http://schemas.microsoft.com/office/powerpoint/2010/main" val="41313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Bot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640080" anchor="ctr"/>
          <a:lstStyle>
            <a:lvl1pPr algn="ctr">
              <a:buNone/>
              <a:defRPr baseline="0">
                <a:solidFill>
                  <a:schemeClr val="tx2"/>
                </a:solidFill>
              </a:defRPr>
            </a:lvl1pPr>
          </a:lstStyle>
          <a:p>
            <a:r>
              <a:rPr lang="en-US"/>
              <a:t>Click icon to add picture</a:t>
            </a:r>
            <a:endParaRPr lang="en-US" dirty="0"/>
          </a:p>
        </p:txBody>
      </p:sp>
      <p:sp>
        <p:nvSpPr>
          <p:cNvPr id="2" name="Title 1"/>
          <p:cNvSpPr>
            <a:spLocks noGrp="1"/>
          </p:cNvSpPr>
          <p:nvPr>
            <p:ph type="title" hasCustomPrompt="1"/>
          </p:nvPr>
        </p:nvSpPr>
        <p:spPr>
          <a:xfrm>
            <a:off x="0" y="3675888"/>
            <a:ext cx="9144000" cy="983028"/>
          </a:xfrm>
          <a:prstGeom prst="rect">
            <a:avLst/>
          </a:prstGeom>
          <a:solidFill>
            <a:srgbClr val="002D5C">
              <a:alpha val="84706"/>
            </a:srgbClr>
          </a:solidFill>
        </p:spPr>
        <p:txBody>
          <a:bodyPr lIns="457200" rIns="457200" anchor="ctr">
            <a:normAutofit/>
          </a:bodyPr>
          <a:lstStyle>
            <a:lvl1pPr algn="l">
              <a:defRPr sz="2400" b="1" baseline="0">
                <a:solidFill>
                  <a:schemeClr val="bg1"/>
                </a:solidFill>
                <a:latin typeface="+mj-lt"/>
              </a:defRPr>
            </a:lvl1pPr>
          </a:lstStyle>
          <a:p>
            <a:r>
              <a:rPr lang="en-US" dirty="0"/>
              <a:t>Click to edit text</a:t>
            </a:r>
          </a:p>
        </p:txBody>
      </p:sp>
    </p:spTree>
    <p:extLst>
      <p:ext uri="{BB962C8B-B14F-4D97-AF65-F5344CB8AC3E}">
        <p14:creationId xmlns:p14="http://schemas.microsoft.com/office/powerpoint/2010/main" val="202953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731520" anchor="ctr"/>
          <a:lstStyle>
            <a:lvl1pPr algn="ctr">
              <a:buNone/>
              <a:defRPr baseline="0">
                <a:solidFill>
                  <a:schemeClr val="tx2"/>
                </a:solidFill>
              </a:defRPr>
            </a:lvl1pPr>
          </a:lstStyle>
          <a:p>
            <a:r>
              <a:rPr lang="en-US"/>
              <a:t>Click icon to add picture</a:t>
            </a:r>
            <a:endParaRPr lang="en-US" dirty="0"/>
          </a:p>
        </p:txBody>
      </p:sp>
      <p:sp>
        <p:nvSpPr>
          <p:cNvPr id="5" name="TextBox 4">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473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with Image Left">
    <p:spTree>
      <p:nvGrpSpPr>
        <p:cNvPr id="1" name=""/>
        <p:cNvGrpSpPr/>
        <p:nvPr/>
      </p:nvGrpSpPr>
      <p:grpSpPr>
        <a:xfrm>
          <a:off x="0" y="0"/>
          <a:ext cx="0" cy="0"/>
          <a:chOff x="0" y="0"/>
          <a:chExt cx="0" cy="0"/>
        </a:xfrm>
      </p:grpSpPr>
      <p:sp>
        <p:nvSpPr>
          <p:cNvPr id="4" name="Rectangle 3"/>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4135184" y="969818"/>
            <a:ext cx="4705604" cy="3510504"/>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sp>
        <p:nvSpPr>
          <p:cNvPr id="8" name="Picture Placeholder 3"/>
          <p:cNvSpPr>
            <a:spLocks noGrp="1"/>
          </p:cNvSpPr>
          <p:nvPr>
            <p:ph type="pic" sz="quarter" idx="10"/>
          </p:nvPr>
        </p:nvSpPr>
        <p:spPr>
          <a:xfrm>
            <a:off x="0" y="197510"/>
            <a:ext cx="3831336" cy="4945990"/>
          </a:xfrm>
          <a:prstGeom prst="rect">
            <a:avLst/>
          </a:prstGeom>
        </p:spPr>
        <p:txBody>
          <a:bodyPr vert="horz" lIns="91440" tIns="45720" rIns="91440" bIns="640080" rtlCol="0" anchor="ctr">
            <a:normAutofit/>
          </a:bodyPr>
          <a:lstStyle>
            <a:lvl1pPr algn="ctr">
              <a:defRPr lang="en-US" baseline="0" dirty="0"/>
            </a:lvl1pPr>
          </a:lstStyle>
          <a:p>
            <a:pPr lvl="0" algn="ctr">
              <a:buNone/>
            </a:pPr>
            <a:r>
              <a:rPr lang="en-US"/>
              <a:t>Click icon to add picture</a:t>
            </a:r>
            <a:endParaRPr lang="en-US" dirty="0"/>
          </a:p>
        </p:txBody>
      </p:sp>
      <p:sp>
        <p:nvSpPr>
          <p:cNvPr id="5" name="Title 4"/>
          <p:cNvSpPr>
            <a:spLocks noGrp="1"/>
          </p:cNvSpPr>
          <p:nvPr>
            <p:ph type="title" hasCustomPrompt="1"/>
          </p:nvPr>
        </p:nvSpPr>
        <p:spPr>
          <a:xfrm>
            <a:off x="4139614" y="326295"/>
            <a:ext cx="4699504" cy="430887"/>
          </a:xfrm>
        </p:spPr>
        <p:txBody>
          <a:bodyPr/>
          <a:lstStyle>
            <a:lvl1pPr algn="l">
              <a:defRPr/>
            </a:lvl1pPr>
          </a:lstStyle>
          <a:p>
            <a:r>
              <a:rPr lang="en-US" dirty="0"/>
              <a:t>Click to edit headline</a:t>
            </a:r>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ptop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hasCustomPrompt="1"/>
          </p:nvPr>
        </p:nvSpPr>
        <p:spPr>
          <a:xfrm>
            <a:off x="369888" y="326295"/>
            <a:ext cx="8405812" cy="369332"/>
          </a:xfrm>
        </p:spPr>
        <p:txBody>
          <a:bodyPr/>
          <a:lstStyle>
            <a:lvl1pPr algn="l">
              <a:defRPr/>
            </a:lvl1pPr>
          </a:lstStyle>
          <a:p>
            <a:r>
              <a:rPr lang="en-US" dirty="0"/>
              <a:t>Click to edit headline</a:t>
            </a:r>
          </a:p>
        </p:txBody>
      </p:sp>
      <p:grpSp>
        <p:nvGrpSpPr>
          <p:cNvPr id="5" name="Group 4"/>
          <p:cNvGrpSpPr/>
          <p:nvPr userDrawn="1"/>
        </p:nvGrpSpPr>
        <p:grpSpPr>
          <a:xfrm>
            <a:off x="230859" y="903967"/>
            <a:ext cx="8684541" cy="3892397"/>
            <a:chOff x="773898" y="382213"/>
            <a:chExt cx="7596204" cy="4539476"/>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898" y="4742821"/>
              <a:ext cx="7596204" cy="1788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899" y="382213"/>
              <a:ext cx="7596203" cy="4370657"/>
            </a:xfrm>
            <a:prstGeom prst="rect">
              <a:avLst/>
            </a:prstGeom>
          </p:spPr>
        </p:pic>
      </p:grpSp>
      <p:sp>
        <p:nvSpPr>
          <p:cNvPr id="8" name="Picture Placeholder 2"/>
          <p:cNvSpPr>
            <a:spLocks noGrp="1"/>
          </p:cNvSpPr>
          <p:nvPr>
            <p:ph type="pic" sz="quarter" idx="18" hasCustomPrompt="1"/>
          </p:nvPr>
        </p:nvSpPr>
        <p:spPr>
          <a:xfrm>
            <a:off x="1293806" y="1178082"/>
            <a:ext cx="6543885" cy="3064720"/>
          </a:xfrm>
        </p:spPr>
        <p:txBody>
          <a:bodyPr vert="horz" lIns="0" tIns="0" rIns="0" bIns="0" rtlCol="0">
            <a:normAutofit/>
          </a:bodyPr>
          <a:lstStyle>
            <a:lvl1pPr marL="215504" indent="-215504">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0" name="TextBox 9">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36403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ptop Phone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hasCustomPrompt="1"/>
          </p:nvPr>
        </p:nvSpPr>
        <p:spPr>
          <a:xfrm>
            <a:off x="369888" y="326295"/>
            <a:ext cx="8405812" cy="369332"/>
          </a:xfrm>
        </p:spPr>
        <p:txBody>
          <a:bodyPr/>
          <a:lstStyle>
            <a:lvl1pPr algn="l">
              <a:defRPr/>
            </a:lvl1pPr>
          </a:lstStyle>
          <a:p>
            <a:r>
              <a:rPr lang="en-US" dirty="0"/>
              <a:t>Click to edit headline</a:t>
            </a:r>
          </a:p>
        </p:txBody>
      </p:sp>
      <p:grpSp>
        <p:nvGrpSpPr>
          <p:cNvPr id="5" name="Group 4"/>
          <p:cNvGrpSpPr/>
          <p:nvPr userDrawn="1"/>
        </p:nvGrpSpPr>
        <p:grpSpPr>
          <a:xfrm>
            <a:off x="369888" y="1729719"/>
            <a:ext cx="6246155" cy="2799517"/>
            <a:chOff x="773898" y="382213"/>
            <a:chExt cx="7596204" cy="4539476"/>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898" y="4742821"/>
              <a:ext cx="7596204" cy="1788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899" y="382213"/>
              <a:ext cx="7596203" cy="4370657"/>
            </a:xfrm>
            <a:prstGeom prst="rect">
              <a:avLst/>
            </a:prstGeom>
          </p:spPr>
        </p:pic>
      </p:grpSp>
      <p:sp>
        <p:nvSpPr>
          <p:cNvPr id="8" name="Picture Placeholder 2"/>
          <p:cNvSpPr>
            <a:spLocks noGrp="1"/>
          </p:cNvSpPr>
          <p:nvPr>
            <p:ph type="pic" sz="quarter" idx="18" hasCustomPrompt="1"/>
          </p:nvPr>
        </p:nvSpPr>
        <p:spPr>
          <a:xfrm>
            <a:off x="1120338" y="2012435"/>
            <a:ext cx="4723075" cy="2187048"/>
          </a:xfrm>
        </p:spPr>
        <p:txBody>
          <a:bodyPr vert="horz" lIns="0" tIns="0" rIns="0" bIns="0" rtlCol="0">
            <a:normAutofit/>
          </a:bodyPr>
          <a:lstStyle>
            <a:lvl1pPr marL="215504" indent="-215504">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4717" y="1048670"/>
            <a:ext cx="2454764" cy="3005592"/>
          </a:xfrm>
          <a:prstGeom prst="rect">
            <a:avLst/>
          </a:prstGeom>
          <a:effectLst/>
        </p:spPr>
      </p:pic>
      <p:sp>
        <p:nvSpPr>
          <p:cNvPr id="11" name="Picture Placeholder 2"/>
          <p:cNvSpPr>
            <a:spLocks noGrp="1"/>
          </p:cNvSpPr>
          <p:nvPr>
            <p:ph type="pic" sz="quarter" idx="19" hasCustomPrompt="1"/>
          </p:nvPr>
        </p:nvSpPr>
        <p:spPr>
          <a:xfrm>
            <a:off x="6653275" y="1447719"/>
            <a:ext cx="1661797" cy="2230341"/>
          </a:xfrm>
          <a:solidFill>
            <a:srgbClr val="000000"/>
          </a:solidFill>
        </p:spPr>
        <p:txBody>
          <a:bodyPr vert="horz" lIns="0" tIns="0" rIns="0" bIns="0" rtlCol="0">
            <a:normAutofit/>
          </a:bodyPr>
          <a:lstStyle>
            <a:lvl1pPr marL="215504" indent="-215504">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11041" y="4041424"/>
            <a:ext cx="1941612" cy="34289"/>
          </a:xfrm>
          <a:prstGeom prst="rect">
            <a:avLst/>
          </a:prstGeom>
        </p:spPr>
      </p:pic>
      <p:sp>
        <p:nvSpPr>
          <p:cNvPr id="13" name="TextBox 12">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6194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ne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3527" y="1150903"/>
            <a:ext cx="3114341" cy="3813173"/>
          </a:xfrm>
          <a:prstGeom prst="rect">
            <a:avLst/>
          </a:prstGeom>
          <a:effectLst/>
        </p:spPr>
      </p:pic>
      <p:sp>
        <p:nvSpPr>
          <p:cNvPr id="8" name="Picture Placeholder 2"/>
          <p:cNvSpPr>
            <a:spLocks noGrp="1"/>
          </p:cNvSpPr>
          <p:nvPr>
            <p:ph type="pic" sz="quarter" idx="18" hasCustomPrompt="1"/>
          </p:nvPr>
        </p:nvSpPr>
        <p:spPr>
          <a:xfrm>
            <a:off x="3493009" y="1649019"/>
            <a:ext cx="2123278" cy="2820644"/>
          </a:xfrm>
        </p:spPr>
        <p:txBody>
          <a:bodyPr vert="horz" lIns="0" tIns="0" rIns="0" bIns="0" rtlCol="0">
            <a:normAutofit/>
          </a:bodyPr>
          <a:lstStyle>
            <a:lvl1pPr marL="215504" indent="-215504">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Title 3"/>
          <p:cNvSpPr>
            <a:spLocks noGrp="1"/>
          </p:cNvSpPr>
          <p:nvPr>
            <p:ph type="title" hasCustomPrompt="1"/>
          </p:nvPr>
        </p:nvSpPr>
        <p:spPr>
          <a:xfrm>
            <a:off x="369888" y="326295"/>
            <a:ext cx="8405812" cy="369332"/>
          </a:xfrm>
        </p:spPr>
        <p:txBody>
          <a:bodyPr/>
          <a:lstStyle>
            <a:lvl1pPr algn="l">
              <a:defRPr/>
            </a:lvl1pPr>
          </a:lstStyle>
          <a:p>
            <a:r>
              <a:rPr lang="en-US" dirty="0"/>
              <a:t>Click to edit headline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4197" y="4934247"/>
            <a:ext cx="2532845" cy="44731"/>
          </a:xfrm>
          <a:prstGeom prst="rect">
            <a:avLst/>
          </a:prstGeom>
        </p:spPr>
      </p:pic>
      <p:sp>
        <p:nvSpPr>
          <p:cNvPr id="13" name="TextBox 12">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23392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34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97" r="2237"/>
          <a:stretch/>
        </p:blipFill>
        <p:spPr>
          <a:xfrm>
            <a:off x="0" y="0"/>
            <a:ext cx="9226062" cy="5143500"/>
          </a:xfrm>
          <a:prstGeom prst="rect">
            <a:avLst/>
          </a:prstGeom>
        </p:spPr>
      </p:pic>
      <p:sp>
        <p:nvSpPr>
          <p:cNvPr id="25" name="Rectangle 24"/>
          <p:cNvSpPr/>
          <p:nvPr userDrawn="1"/>
        </p:nvSpPr>
        <p:spPr>
          <a:xfrm>
            <a:off x="0" y="0"/>
            <a:ext cx="9226062" cy="51435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
          <p:cNvSpPr>
            <a:spLocks noGrp="1"/>
          </p:cNvSpPr>
          <p:nvPr>
            <p:ph type="ctrTitle" hasCustomPrompt="1"/>
          </p:nvPr>
        </p:nvSpPr>
        <p:spPr>
          <a:xfrm>
            <a:off x="368300" y="621865"/>
            <a:ext cx="8407400" cy="799773"/>
          </a:xfrm>
        </p:spPr>
        <p:txBody>
          <a:bodyPr anchor="b">
            <a:noAutofit/>
          </a:bodyPr>
          <a:lstStyle>
            <a:lvl1pPr algn="ctr">
              <a:lnSpc>
                <a:spcPct val="90000"/>
              </a:lnSpc>
              <a:defRPr sz="5625" b="1" i="0">
                <a:solidFill>
                  <a:schemeClr val="accent1">
                    <a:lumMod val="25000"/>
                    <a:lumOff val="75000"/>
                  </a:schemeClr>
                </a:solidFill>
                <a:latin typeface="+mj-lt"/>
              </a:defRPr>
            </a:lvl1pPr>
          </a:lstStyle>
          <a:p>
            <a:r>
              <a:rPr lang="en-US" dirty="0"/>
              <a:t>Thank You Title</a:t>
            </a:r>
          </a:p>
        </p:txBody>
      </p:sp>
      <p:sp>
        <p:nvSpPr>
          <p:cNvPr id="15" name="Subtitle 2"/>
          <p:cNvSpPr>
            <a:spLocks noGrp="1"/>
          </p:cNvSpPr>
          <p:nvPr>
            <p:ph type="subTitle" idx="1" hasCustomPrompt="1"/>
          </p:nvPr>
        </p:nvSpPr>
        <p:spPr>
          <a:xfrm>
            <a:off x="368300" y="1783172"/>
            <a:ext cx="8407400" cy="369332"/>
          </a:xfrm>
        </p:spPr>
        <p:txBody>
          <a:bodyPr wrap="square" lIns="0" tIns="0" rIns="0" bIns="0" anchor="t">
            <a:spAutoFit/>
          </a:bodyPr>
          <a:lstStyle>
            <a:lvl1pPr marL="0" indent="0" algn="ctr">
              <a:buNone/>
              <a:defRPr sz="2400" i="1" baseline="0">
                <a:solidFill>
                  <a:schemeClr val="accent5"/>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Optional thank you message.</a:t>
            </a:r>
          </a:p>
        </p:txBody>
      </p:sp>
      <p:sp>
        <p:nvSpPr>
          <p:cNvPr id="16" name="Text Placeholder 7"/>
          <p:cNvSpPr>
            <a:spLocks noGrp="1"/>
          </p:cNvSpPr>
          <p:nvPr>
            <p:ph type="body" sz="quarter" idx="12" hasCustomPrompt="1"/>
          </p:nvPr>
        </p:nvSpPr>
        <p:spPr>
          <a:xfrm>
            <a:off x="879764" y="3351217"/>
            <a:ext cx="7384474" cy="184666"/>
          </a:xfrm>
          <a:prstGeom prst="rect">
            <a:avLst/>
          </a:prstGeom>
        </p:spPr>
        <p:txBody>
          <a:bodyPr wrap="square" lIns="0" tIns="0" rIns="0" bIns="0" anchor="t">
            <a:spAutoFit/>
          </a:bodyPr>
          <a:lstStyle>
            <a:lvl1pPr marL="0" indent="0" algn="l">
              <a:buNone/>
              <a:defRPr sz="1200" b="0"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Click to edit contact info</a:t>
            </a:r>
          </a:p>
        </p:txBody>
      </p:sp>
      <p:sp>
        <p:nvSpPr>
          <p:cNvPr id="2" name="TextBox 1"/>
          <p:cNvSpPr txBox="1"/>
          <p:nvPr userDrawn="1"/>
        </p:nvSpPr>
        <p:spPr>
          <a:xfrm>
            <a:off x="289096" y="4684143"/>
            <a:ext cx="8647870" cy="3117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713" b="0" i="1" kern="1200" dirty="0">
                <a:solidFill>
                  <a:srgbClr val="7EA9D0"/>
                </a:solidFill>
                <a:latin typeface="+mj-lt"/>
                <a:ea typeface="+mn-ea"/>
                <a:cs typeface="+mn-cs"/>
              </a:rPr>
              <a:t>All material in this presentation, including text and</a:t>
            </a:r>
            <a:r>
              <a:rPr lang="en-US" sz="713" b="0" i="1" kern="1200" baseline="0" dirty="0">
                <a:solidFill>
                  <a:srgbClr val="7EA9D0"/>
                </a:solidFill>
                <a:latin typeface="+mj-lt"/>
                <a:ea typeface="+mn-ea"/>
                <a:cs typeface="+mn-cs"/>
              </a:rPr>
              <a:t> </a:t>
            </a:r>
            <a:r>
              <a:rPr lang="en-US" sz="713" b="0" i="1" kern="1200" dirty="0">
                <a:solidFill>
                  <a:srgbClr val="7EA9D0"/>
                </a:solidFill>
                <a:latin typeface="+mj-lt"/>
                <a:ea typeface="+mn-ea"/>
                <a:cs typeface="+mn-cs"/>
              </a:rPr>
              <a:t>images, is the property of RNL. Permission is required to reproduce information.</a:t>
            </a:r>
          </a:p>
          <a:p>
            <a:pPr algn="ctr"/>
            <a:endParaRPr lang="en-US" sz="713" dirty="0">
              <a:latin typeface="+mj-lt"/>
            </a:endParaRPr>
          </a:p>
        </p:txBody>
      </p:sp>
    </p:spTree>
    <p:extLst>
      <p:ext uri="{BB962C8B-B14F-4D97-AF65-F5344CB8AC3E}">
        <p14:creationId xmlns:p14="http://schemas.microsoft.com/office/powerpoint/2010/main" val="36478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Title/Content">
    <p:spTree>
      <p:nvGrpSpPr>
        <p:cNvPr id="1" name=""/>
        <p:cNvGrpSpPr/>
        <p:nvPr/>
      </p:nvGrpSpPr>
      <p:grpSpPr>
        <a:xfrm>
          <a:off x="0" y="0"/>
          <a:ext cx="0" cy="0"/>
          <a:chOff x="0" y="0"/>
          <a:chExt cx="0" cy="0"/>
        </a:xfrm>
      </p:grpSpPr>
      <p:sp>
        <p:nvSpPr>
          <p:cNvPr id="4" name="Rectangle 3"/>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6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head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a:t>Click to edit headline</a:t>
            </a:r>
          </a:p>
        </p:txBody>
      </p:sp>
      <p:sp>
        <p:nvSpPr>
          <p:cNvPr id="6" name="Text Placeholder 7"/>
          <p:cNvSpPr>
            <a:spLocks noGrp="1"/>
          </p:cNvSpPr>
          <p:nvPr>
            <p:ph type="body" sz="quarter" idx="37" hasCustomPrompt="1"/>
          </p:nvPr>
        </p:nvSpPr>
        <p:spPr>
          <a:xfrm>
            <a:off x="0" y="1093880"/>
            <a:ext cx="9144000" cy="477318"/>
          </a:xfrm>
          <a:prstGeom prst="rect">
            <a:avLst/>
          </a:prstGeom>
          <a:solidFill>
            <a:schemeClr val="accent3"/>
          </a:solidFill>
        </p:spPr>
        <p:txBody>
          <a:bodyPr wrap="square" lIns="365760" tIns="0" rIns="365760" bIns="0" anchor="ctr">
            <a:normAutofit/>
          </a:bodyPr>
          <a:lstStyle>
            <a:lvl1pPr marL="0" algn="l">
              <a:lnSpc>
                <a:spcPct val="120000"/>
              </a:lnSpc>
              <a:buNone/>
              <a:defRPr sz="2400" b="1" i="1"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a:t>Click to edit subhead</a:t>
            </a:r>
          </a:p>
        </p:txBody>
      </p:sp>
    </p:spTree>
    <p:extLst>
      <p:ext uri="{BB962C8B-B14F-4D97-AF65-F5344CB8AC3E}">
        <p14:creationId xmlns:p14="http://schemas.microsoft.com/office/powerpoint/2010/main" val="18492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24.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93042"/>
            <a:ext cx="8535988" cy="387798"/>
          </a:xfrm>
          <a:prstGeom prst="rect">
            <a:avLst/>
          </a:prstGeom>
        </p:spPr>
        <p:txBody>
          <a:bodyPr vert="horz" wrap="square" lIns="0" tIns="0" rIns="0" bIns="0" rtlCol="0" anchor="t">
            <a:spAutoFit/>
          </a:bodyPr>
          <a:lstStyle/>
          <a:p>
            <a:pPr marL="0" lvl="0" indent="0" algn="l">
              <a:lnSpc>
                <a:spcPct val="90000"/>
              </a:lnSpc>
              <a:spcBef>
                <a:spcPct val="20000"/>
              </a:spcBef>
              <a:buClr>
                <a:schemeClr val="accent3"/>
              </a:buClr>
              <a:buFont typeface="Wingdings" panose="05000000000000000000" pitchFamily="2" charset="2"/>
            </a:pPr>
            <a:r>
              <a:rPr lang="en-US"/>
              <a:t>Click to edit Master title style</a:t>
            </a:r>
            <a:endParaRPr lang="en-US" dirty="0"/>
          </a:p>
        </p:txBody>
      </p:sp>
      <p:sp>
        <p:nvSpPr>
          <p:cNvPr id="3" name="Text Placeholder 2"/>
          <p:cNvSpPr>
            <a:spLocks noGrp="1"/>
          </p:cNvSpPr>
          <p:nvPr>
            <p:ph type="body" idx="1"/>
          </p:nvPr>
        </p:nvSpPr>
        <p:spPr>
          <a:xfrm>
            <a:off x="304800" y="1158240"/>
            <a:ext cx="8535988" cy="3340608"/>
          </a:xfrm>
          <a:prstGeom prst="rect">
            <a:avLst/>
          </a:prstGeom>
        </p:spPr>
        <p:txBody>
          <a:bodyPr vert="horz" lIns="91440" tIns="45720" rIns="91440" bIns="45720" rtlCol="0">
            <a:normAutofit/>
          </a:body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a:t>Fifth level</a:t>
            </a:r>
            <a:endParaRPr lang="en-US" dirty="0"/>
          </a:p>
        </p:txBody>
      </p:sp>
      <p:pic>
        <p:nvPicPr>
          <p:cNvPr id="7" name="Picture 6"/>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305958" y="4658961"/>
            <a:ext cx="492590" cy="398824"/>
          </a:xfrm>
          <a:prstGeom prst="rect">
            <a:avLst/>
          </a:prstGeom>
        </p:spPr>
      </p:pic>
      <p:sp>
        <p:nvSpPr>
          <p:cNvPr id="8" name="TextBox 7">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812616724"/>
      </p:ext>
    </p:extLst>
  </p:cSld>
  <p:clrMap bg1="lt1" tx1="dk1" bg2="lt2" tx2="dk2" accent1="accent1" accent2="accent2" accent3="accent3" accent4="accent4" accent5="accent5" accent6="accent6" hlink="hlink" folHlink="folHlink"/>
  <p:sldLayoutIdLst>
    <p:sldLayoutId id="2147483715" r:id="rId1"/>
    <p:sldLayoutId id="2147483714" r:id="rId2"/>
    <p:sldLayoutId id="2147483704" r:id="rId3"/>
    <p:sldLayoutId id="2147483675" r:id="rId4"/>
    <p:sldLayoutId id="2147483676" r:id="rId5"/>
    <p:sldLayoutId id="2147483677" r:id="rId6"/>
    <p:sldLayoutId id="2147483678" r:id="rId7"/>
    <p:sldLayoutId id="2147483681" r:id="rId8"/>
    <p:sldLayoutId id="2147483691" r:id="rId9"/>
    <p:sldLayoutId id="2147483688" r:id="rId10"/>
    <p:sldLayoutId id="2147483683" r:id="rId11"/>
    <p:sldLayoutId id="2147483685" r:id="rId12"/>
    <p:sldLayoutId id="2147483661" r:id="rId13"/>
    <p:sldLayoutId id="2147483716" r:id="rId14"/>
    <p:sldLayoutId id="2147483717" r:id="rId15"/>
    <p:sldLayoutId id="2147483662" r:id="rId16"/>
    <p:sldLayoutId id="2147483697" r:id="rId17"/>
    <p:sldLayoutId id="2147483698" r:id="rId18"/>
    <p:sldLayoutId id="2147483667" r:id="rId19"/>
    <p:sldLayoutId id="2147483719" r:id="rId20"/>
    <p:sldLayoutId id="2147483666" r:id="rId21"/>
    <p:sldLayoutId id="2147483718" r:id="rId22"/>
    <p:sldLayoutId id="2147483668" r:id="rId23"/>
    <p:sldLayoutId id="2147483713" r:id="rId24"/>
    <p:sldLayoutId id="2147483711" r:id="rId25"/>
    <p:sldLayoutId id="2147483712" r:id="rId26"/>
    <p:sldLayoutId id="2147483684" r:id="rId27"/>
    <p:sldLayoutId id="2147483687" r:id="rId28"/>
    <p:sldLayoutId id="2147483670" r:id="rId29"/>
    <p:sldLayoutId id="2147483671" r:id="rId30"/>
    <p:sldLayoutId id="2147483672" r:id="rId31"/>
    <p:sldLayoutId id="2147483673" r:id="rId32"/>
    <p:sldLayoutId id="2147483690" r:id="rId33"/>
    <p:sldLayoutId id="2147483720" r:id="rId34"/>
    <p:sldLayoutId id="2147483721" r:id="rId35"/>
    <p:sldLayoutId id="2147483682" r:id="rId36"/>
    <p:sldLayoutId id="2147483686"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lang="en-US" sz="2800" b="1" kern="1200" cap="none" baseline="0" dirty="0">
          <a:solidFill>
            <a:schemeClr val="tx1"/>
          </a:solidFill>
          <a:latin typeface="+mj-lt"/>
          <a:ea typeface="Lato Medium" panose="020F0502020204030203" pitchFamily="34" charset="0"/>
          <a:cs typeface="Lato Medium" panose="020F0502020204030203" pitchFamily="34" charset="0"/>
        </a:defRPr>
      </a:lvl1pPr>
    </p:titleStyle>
    <p:body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888" y="326295"/>
            <a:ext cx="8405812" cy="332399"/>
          </a:xfrm>
          <a:prstGeom prst="rect">
            <a:avLst/>
          </a:prstGeom>
        </p:spPr>
        <p:txBody>
          <a:bodyPr vert="horz" wrap="square" lIns="0" tIns="0" rIns="0" bIns="0" rtlCol="0" anchor="t">
            <a:spAutoFit/>
          </a:bodyPr>
          <a:lstStyle/>
          <a:p>
            <a:pPr marL="0" lvl="0" indent="0" algn="l">
              <a:lnSpc>
                <a:spcPct val="90000"/>
              </a:lnSpc>
              <a:spcBef>
                <a:spcPct val="20000"/>
              </a:spcBef>
              <a:buClr>
                <a:schemeClr val="accent3"/>
              </a:buClr>
              <a:buFont typeface="Wingdings" panose="05000000000000000000" pitchFamily="2" charset="2"/>
            </a:pPr>
            <a:r>
              <a:rPr lang="en-US"/>
              <a:t>Click to edit Master title style</a:t>
            </a:r>
            <a:endParaRPr lang="en-US" dirty="0"/>
          </a:p>
        </p:txBody>
      </p:sp>
      <p:sp>
        <p:nvSpPr>
          <p:cNvPr id="3" name="Text Placeholder 2"/>
          <p:cNvSpPr>
            <a:spLocks noGrp="1"/>
          </p:cNvSpPr>
          <p:nvPr>
            <p:ph type="body" idx="1"/>
          </p:nvPr>
        </p:nvSpPr>
        <p:spPr>
          <a:xfrm>
            <a:off x="369888" y="1039729"/>
            <a:ext cx="8405812" cy="3459119"/>
          </a:xfrm>
          <a:prstGeom prst="rect">
            <a:avLst/>
          </a:prstGeom>
        </p:spPr>
        <p:txBody>
          <a:bodyPr vert="horz" lIns="91440" tIns="45720" rIns="91440" bIns="45720" rtlCol="0">
            <a:normAutofit/>
          </a:body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pic>
        <p:nvPicPr>
          <p:cNvPr id="8" name="Picture 7"/>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369888" y="4683034"/>
            <a:ext cx="494037" cy="358946"/>
          </a:xfrm>
          <a:prstGeom prst="rect">
            <a:avLst/>
          </a:prstGeom>
        </p:spPr>
      </p:pic>
      <p:sp>
        <p:nvSpPr>
          <p:cNvPr id="7" name="TextBox 6">
            <a:extLst>
              <a:ext uri="{FF2B5EF4-FFF2-40B4-BE49-F238E27FC236}">
                <a16:creationId xmlns:a16="http://schemas.microsoft.com/office/drawing/2014/main" xmlns="" id="{49B92AAE-7BB9-409B-A77C-970BB4C285FA}"/>
              </a:ext>
            </a:extLst>
          </p:cNvPr>
          <p:cNvSpPr txBox="1"/>
          <p:nvPr userDrawn="1"/>
        </p:nvSpPr>
        <p:spPr>
          <a:xfrm>
            <a:off x="8281664" y="4879884"/>
            <a:ext cx="494036" cy="196208"/>
          </a:xfrm>
          <a:prstGeom prst="rect">
            <a:avLst/>
          </a:prstGeom>
          <a:noFill/>
        </p:spPr>
        <p:txBody>
          <a:bodyPr wrap="square" rtlCol="0">
            <a:spAutoFit/>
          </a:bodyPr>
          <a:lstStyle/>
          <a:p>
            <a:pPr algn="r"/>
            <a:fld id="{DC6B3A31-DE8F-4705-ADAE-B66C3479EE3B}" type="slidenum">
              <a:rPr lang="en-US" sz="675" b="0" kern="1200" cap="none" smtClean="0">
                <a:solidFill>
                  <a:srgbClr val="000000"/>
                </a:solidFill>
                <a:latin typeface="+mj-lt"/>
                <a:ea typeface="+mn-ea"/>
                <a:cs typeface="Lato Medium" panose="020F0602020204030203" pitchFamily="34" charset="0"/>
              </a:rPr>
              <a:pPr algn="r"/>
              <a:t>‹#›</a:t>
            </a:fld>
            <a:endParaRPr lang="en-US" sz="675"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36307334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85800" rtl="0" eaLnBrk="1" latinLnBrk="0" hangingPunct="1">
        <a:spcBef>
          <a:spcPct val="0"/>
        </a:spcBef>
        <a:buNone/>
        <a:defRPr lang="en-US" sz="2400" b="1" kern="1200" cap="none" baseline="0" dirty="0">
          <a:solidFill>
            <a:srgbClr val="1C355E"/>
          </a:solidFill>
          <a:latin typeface="+mj-lt"/>
          <a:ea typeface="Lato Medium" panose="020F0502020204030203" pitchFamily="34" charset="0"/>
          <a:cs typeface="Lato Medium" panose="020F0502020204030203" pitchFamily="34" charset="0"/>
        </a:defRPr>
      </a:lvl1pPr>
    </p:titleStyle>
    <p:bodyStyle>
      <a:lvl1pPr marL="257175" indent="-257175" algn="l" defTabSz="685800" rtl="0" eaLnBrk="1" latinLnBrk="0" hangingPunct="1">
        <a:spcBef>
          <a:spcPts val="900"/>
        </a:spcBef>
        <a:buClr>
          <a:schemeClr val="accent3"/>
        </a:buClr>
        <a:buFont typeface="Arial" panose="020B0604020202020204" pitchFamily="34" charset="0"/>
        <a:buChar char="•"/>
        <a:defRPr lang="en-US" sz="1500" kern="1200" dirty="0" smtClean="0">
          <a:solidFill>
            <a:schemeClr val="tx2">
              <a:lumMod val="50000"/>
            </a:schemeClr>
          </a:solidFill>
          <a:latin typeface="+mn-lt"/>
          <a:ea typeface="+mn-ea"/>
          <a:cs typeface="+mn-cs"/>
        </a:defRPr>
      </a:lvl1pPr>
      <a:lvl2pPr marL="642938" indent="-342900" algn="l" defTabSz="685800" rtl="0" eaLnBrk="1" latinLnBrk="0" hangingPunct="1">
        <a:spcBef>
          <a:spcPts val="450"/>
        </a:spcBef>
        <a:buClr>
          <a:schemeClr val="accent3"/>
        </a:buClr>
        <a:buFont typeface="Arial" panose="020B0604020202020204" pitchFamily="34" charset="0"/>
        <a:buChar char="–"/>
        <a:defRPr lang="en-US" sz="1350" kern="1200" dirty="0" smtClean="0">
          <a:solidFill>
            <a:schemeClr val="tx2">
              <a:lumMod val="50000"/>
            </a:schemeClr>
          </a:solidFill>
          <a:latin typeface="+mn-lt"/>
          <a:ea typeface="+mn-ea"/>
          <a:cs typeface="+mn-cs"/>
        </a:defRPr>
      </a:lvl2pPr>
      <a:lvl3pPr marL="900113" indent="-257175" algn="l" defTabSz="685800" rtl="0" eaLnBrk="1" latinLnBrk="0" hangingPunct="1">
        <a:spcBef>
          <a:spcPts val="3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3pPr>
      <a:lvl4pPr marL="1198960" indent="-257175" algn="l" defTabSz="685800" rtl="0" eaLnBrk="1" latinLnBrk="0" hangingPunct="1">
        <a:spcBef>
          <a:spcPct val="20000"/>
        </a:spcBef>
        <a:buClr>
          <a:schemeClr val="accent3"/>
        </a:buClr>
        <a:buFont typeface="Arial" panose="020B0604020202020204" pitchFamily="34" charset="0"/>
        <a:buChar char="–"/>
        <a:defRPr lang="en-US" sz="1050" kern="1200" baseline="0" dirty="0" smtClean="0">
          <a:solidFill>
            <a:schemeClr val="tx2">
              <a:lumMod val="50000"/>
            </a:schemeClr>
          </a:solidFill>
          <a:latin typeface="+mn-lt"/>
          <a:ea typeface="+mn-ea"/>
          <a:cs typeface="+mn-cs"/>
        </a:defRPr>
      </a:lvl4pPr>
      <a:lvl5pPr marL="1456135" indent="-257175" algn="l" defTabSz="685800" rtl="0" eaLnBrk="1" latinLnBrk="0" hangingPunct="1">
        <a:spcBef>
          <a:spcPct val="20000"/>
        </a:spcBef>
        <a:buClr>
          <a:schemeClr val="accent3"/>
        </a:buClr>
        <a:buFont typeface="Arial" panose="020B0604020202020204" pitchFamily="34" charset="0"/>
        <a:buChar char="»"/>
        <a:defRPr lang="en-US" sz="900" kern="1200" dirty="0">
          <a:solidFill>
            <a:schemeClr val="tx2">
              <a:lumMod val="50000"/>
            </a:schemeClr>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Amplifying Giving Day Success With Omnichannel Engagement</a:t>
            </a:r>
          </a:p>
        </p:txBody>
      </p:sp>
      <p:sp>
        <p:nvSpPr>
          <p:cNvPr id="4" name="Subtitle 3">
            <a:extLst>
              <a:ext uri="{FF2B5EF4-FFF2-40B4-BE49-F238E27FC236}">
                <a16:creationId xmlns:a16="http://schemas.microsoft.com/office/drawing/2014/main" xmlns="" id="{A28963C0-A7AA-C7A2-929D-0DB54BD3220D}"/>
              </a:ext>
            </a:extLst>
          </p:cNvPr>
          <p:cNvSpPr>
            <a:spLocks noGrp="1"/>
          </p:cNvSpPr>
          <p:nvPr>
            <p:ph type="subTitle" idx="1"/>
          </p:nvPr>
        </p:nvSpPr>
        <p:spPr/>
        <p:txBody>
          <a:bodyPr/>
          <a:lstStyle/>
          <a:p>
            <a:r>
              <a:rPr lang="en-US" dirty="0" smtClean="0"/>
              <a:t>Greta Daniels, CFRE</a:t>
            </a:r>
            <a:endParaRPr lang="en-US" dirty="0"/>
          </a:p>
        </p:txBody>
      </p:sp>
      <p:sp>
        <p:nvSpPr>
          <p:cNvPr id="22" name="Text Placeholder 21">
            <a:extLst>
              <a:ext uri="{FF2B5EF4-FFF2-40B4-BE49-F238E27FC236}">
                <a16:creationId xmlns:a16="http://schemas.microsoft.com/office/drawing/2014/main" xmlns="" id="{0E15EFDA-4846-E3E0-68F0-7465854B4936}"/>
              </a:ext>
            </a:extLst>
          </p:cNvPr>
          <p:cNvSpPr>
            <a:spLocks noGrp="1"/>
          </p:cNvSpPr>
          <p:nvPr>
            <p:ph type="body" sz="quarter" idx="12"/>
          </p:nvPr>
        </p:nvSpPr>
        <p:spPr/>
        <p:txBody>
          <a:bodyPr/>
          <a:lstStyle/>
          <a:p>
            <a:r>
              <a:rPr lang="en-US" dirty="0" smtClean="0"/>
              <a:t>Senior Vice President </a:t>
            </a:r>
            <a:endParaRPr lang="en-US" dirty="0"/>
          </a:p>
        </p:txBody>
      </p:sp>
      <p:sp>
        <p:nvSpPr>
          <p:cNvPr id="23" name="Picture Placeholder 22">
            <a:extLst>
              <a:ext uri="{FF2B5EF4-FFF2-40B4-BE49-F238E27FC236}">
                <a16:creationId xmlns:a16="http://schemas.microsoft.com/office/drawing/2014/main" xmlns="" id="{FEC65131-2BAB-17FE-8A1C-49F15E317D18}"/>
              </a:ext>
            </a:extLst>
          </p:cNvPr>
          <p:cNvSpPr>
            <a:spLocks noGrp="1"/>
          </p:cNvSpPr>
          <p:nvPr>
            <p:ph type="pic" sz="quarter" idx="13"/>
          </p:nvPr>
        </p:nvSpPr>
        <p:spPr/>
      </p:sp>
      <p:sp>
        <p:nvSpPr>
          <p:cNvPr id="5" name="Rectangle 4"/>
          <p:cNvSpPr/>
          <p:nvPr/>
        </p:nvSpPr>
        <p:spPr>
          <a:xfrm>
            <a:off x="2792442" y="2902694"/>
            <a:ext cx="3647661" cy="45719"/>
          </a:xfrm>
          <a:prstGeom prst="rect">
            <a:avLst/>
          </a:prstGeom>
          <a:solidFill>
            <a:schemeClr val="tx1">
              <a:lumMod val="25000"/>
              <a:lumOff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1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83D46-CE56-CFB1-1775-36AA53566452}"/>
              </a:ext>
            </a:extLst>
          </p:cNvPr>
          <p:cNvSpPr>
            <a:spLocks noGrp="1"/>
          </p:cNvSpPr>
          <p:nvPr>
            <p:ph type="title"/>
          </p:nvPr>
        </p:nvSpPr>
        <p:spPr/>
        <p:txBody>
          <a:bodyPr/>
          <a:lstStyle/>
          <a:p>
            <a:r>
              <a:rPr lang="en-US" dirty="0"/>
              <a:t>What does omnichannel look like?</a:t>
            </a:r>
          </a:p>
        </p:txBody>
      </p:sp>
      <p:pic>
        <p:nvPicPr>
          <p:cNvPr id="3" name="Picture 2" descr="Icon&#10;&#10;Description automatically generated">
            <a:extLst>
              <a:ext uri="{FF2B5EF4-FFF2-40B4-BE49-F238E27FC236}">
                <a16:creationId xmlns:a16="http://schemas.microsoft.com/office/drawing/2014/main" xmlns="" id="{88D50DED-74EB-6A64-1A9F-F2B188C4F6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04" r="18842"/>
          <a:stretch/>
        </p:blipFill>
        <p:spPr>
          <a:xfrm>
            <a:off x="114300" y="1144358"/>
            <a:ext cx="1073150" cy="1605192"/>
          </a:xfrm>
          <a:prstGeom prst="rect">
            <a:avLst/>
          </a:prstGeom>
        </p:spPr>
      </p:pic>
      <p:pic>
        <p:nvPicPr>
          <p:cNvPr id="5" name="Picture 4">
            <a:extLst>
              <a:ext uri="{FF2B5EF4-FFF2-40B4-BE49-F238E27FC236}">
                <a16:creationId xmlns:a16="http://schemas.microsoft.com/office/drawing/2014/main" xmlns="" id="{FB786B5D-5DD6-85A0-E148-2C4CD3021624}"/>
              </a:ext>
            </a:extLst>
          </p:cNvPr>
          <p:cNvPicPr>
            <a:picLocks noChangeAspect="1"/>
          </p:cNvPicPr>
          <p:nvPr/>
        </p:nvPicPr>
        <p:blipFill>
          <a:blip r:embed="rId3"/>
          <a:stretch>
            <a:fillRect/>
          </a:stretch>
        </p:blipFill>
        <p:spPr>
          <a:xfrm>
            <a:off x="4771923" y="1144358"/>
            <a:ext cx="2397227" cy="5143500"/>
          </a:xfrm>
          <a:prstGeom prst="rect">
            <a:avLst/>
          </a:prstGeom>
        </p:spPr>
      </p:pic>
      <p:pic>
        <p:nvPicPr>
          <p:cNvPr id="7" name="Picture 6">
            <a:extLst>
              <a:ext uri="{FF2B5EF4-FFF2-40B4-BE49-F238E27FC236}">
                <a16:creationId xmlns:a16="http://schemas.microsoft.com/office/drawing/2014/main" xmlns="" id="{F082F7DB-31DA-3524-6A79-FA968093FFDE}"/>
              </a:ext>
            </a:extLst>
          </p:cNvPr>
          <p:cNvPicPr>
            <a:picLocks noChangeAspect="1"/>
          </p:cNvPicPr>
          <p:nvPr/>
        </p:nvPicPr>
        <p:blipFill>
          <a:blip r:embed="rId4"/>
          <a:stretch>
            <a:fillRect/>
          </a:stretch>
        </p:blipFill>
        <p:spPr>
          <a:xfrm>
            <a:off x="2090232" y="1144358"/>
            <a:ext cx="2076407" cy="3790950"/>
          </a:xfrm>
          <a:prstGeom prst="rect">
            <a:avLst/>
          </a:prstGeom>
        </p:spPr>
      </p:pic>
    </p:spTree>
    <p:extLst>
      <p:ext uri="{BB962C8B-B14F-4D97-AF65-F5344CB8AC3E}">
        <p14:creationId xmlns:p14="http://schemas.microsoft.com/office/powerpoint/2010/main" val="146991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xmlns="" id="{5DC45C0A-FF22-56FF-8938-3EEDC645DCA5}"/>
              </a:ext>
            </a:extLst>
          </p:cNvPr>
          <p:cNvSpPr/>
          <p:nvPr/>
        </p:nvSpPr>
        <p:spPr>
          <a:xfrm>
            <a:off x="4702112" y="3291389"/>
            <a:ext cx="3996933" cy="1195893"/>
          </a:xfrm>
          <a:prstGeom prst="round2DiagRect">
            <a:avLst/>
          </a:prstGeom>
          <a:solidFill>
            <a:srgbClr val="00A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1">
            <a:extLst>
              <a:ext uri="{FF2B5EF4-FFF2-40B4-BE49-F238E27FC236}">
                <a16:creationId xmlns:a16="http://schemas.microsoft.com/office/drawing/2014/main" xmlns="" id="{C47A7398-F9F3-E58E-D0FB-F867B2803CC3}"/>
              </a:ext>
            </a:extLst>
          </p:cNvPr>
          <p:cNvSpPr>
            <a:spLocks noGrp="1"/>
          </p:cNvSpPr>
          <p:nvPr>
            <p:ph sz="quarter" idx="34"/>
          </p:nvPr>
        </p:nvSpPr>
        <p:spPr>
          <a:xfrm>
            <a:off x="304800" y="1105434"/>
            <a:ext cx="4138676" cy="2052444"/>
          </a:xfrm>
        </p:spPr>
        <p:txBody>
          <a:bodyPr>
            <a:normAutofit/>
          </a:bodyPr>
          <a:lstStyle/>
          <a:p>
            <a:pPr marL="169863" indent="-169863">
              <a:buFont typeface="Arial" panose="020B0604020202020204" pitchFamily="34" charset="0"/>
              <a:buChar char="•"/>
            </a:pPr>
            <a:r>
              <a:rPr lang="en-US" sz="1600" dirty="0"/>
              <a:t>Built with the </a:t>
            </a:r>
            <a:r>
              <a:rPr lang="en-US" sz="1600" b="1" dirty="0"/>
              <a:t>donor experience </a:t>
            </a:r>
            <a:r>
              <a:rPr lang="en-US" sz="1600" dirty="0"/>
              <a:t>and </a:t>
            </a:r>
            <a:r>
              <a:rPr lang="en-US" sz="1600" b="1" dirty="0"/>
              <a:t>fundraiser needs</a:t>
            </a:r>
            <a:r>
              <a:rPr lang="en-US" sz="1600" dirty="0"/>
              <a:t> in mind.</a:t>
            </a:r>
          </a:p>
          <a:p>
            <a:pPr marL="169863" indent="-169863">
              <a:buFont typeface="Arial" panose="020B0604020202020204" pitchFamily="34" charset="0"/>
              <a:buChar char="•"/>
            </a:pPr>
            <a:r>
              <a:rPr lang="en-US" sz="1600" b="1" dirty="0"/>
              <a:t>Branded to your organization</a:t>
            </a:r>
            <a:r>
              <a:rPr lang="en-US" sz="1600" dirty="0"/>
              <a:t>, creating a seamless integration.</a:t>
            </a:r>
          </a:p>
          <a:p>
            <a:pPr marL="169863" indent="-169863">
              <a:buFont typeface="Arial" panose="020B0604020202020204" pitchFamily="34" charset="0"/>
              <a:buChar char="•"/>
            </a:pPr>
            <a:r>
              <a:rPr lang="en-US" sz="1600" b="1" dirty="0"/>
              <a:t>Unlimited fundraising. </a:t>
            </a:r>
            <a:r>
              <a:rPr lang="en-US" sz="1600" dirty="0"/>
              <a:t>Uses your gift processor.</a:t>
            </a:r>
          </a:p>
        </p:txBody>
      </p:sp>
      <p:sp>
        <p:nvSpPr>
          <p:cNvPr id="3" name="Content Placeholder 2">
            <a:extLst>
              <a:ext uri="{FF2B5EF4-FFF2-40B4-BE49-F238E27FC236}">
                <a16:creationId xmlns:a16="http://schemas.microsoft.com/office/drawing/2014/main" xmlns="" id="{577404BD-6CA6-40F8-BF2D-587140C5A5BE}"/>
              </a:ext>
            </a:extLst>
          </p:cNvPr>
          <p:cNvSpPr>
            <a:spLocks noGrp="1"/>
          </p:cNvSpPr>
          <p:nvPr>
            <p:ph sz="quarter" idx="35"/>
          </p:nvPr>
        </p:nvSpPr>
        <p:spPr>
          <a:xfrm>
            <a:off x="4702112" y="1105434"/>
            <a:ext cx="4138676" cy="2052444"/>
          </a:xfrm>
        </p:spPr>
        <p:txBody>
          <a:bodyPr>
            <a:normAutofit/>
          </a:bodyPr>
          <a:lstStyle/>
          <a:p>
            <a:pPr marL="169863" indent="-169863">
              <a:buFont typeface="Arial" panose="020B0604020202020204" pitchFamily="34" charset="0"/>
              <a:buChar char="•"/>
            </a:pPr>
            <a:r>
              <a:rPr lang="en-US" sz="1600" dirty="0"/>
              <a:t>Track </a:t>
            </a:r>
            <a:r>
              <a:rPr lang="en-US" sz="1600" b="1" dirty="0"/>
              <a:t>online and offline gifts </a:t>
            </a:r>
            <a:r>
              <a:rPr lang="en-US" sz="1600" dirty="0"/>
              <a:t>easily.</a:t>
            </a:r>
          </a:p>
          <a:p>
            <a:pPr marL="169863" indent="-169863">
              <a:buFont typeface="Arial" panose="020B0604020202020204" pitchFamily="34" charset="0"/>
              <a:buChar char="•"/>
            </a:pPr>
            <a:r>
              <a:rPr lang="en-US" sz="1600" dirty="0"/>
              <a:t>Customized </a:t>
            </a:r>
            <a:r>
              <a:rPr lang="en-US" sz="1600" b="1" dirty="0"/>
              <a:t>challenges, matches and competitions.</a:t>
            </a:r>
          </a:p>
          <a:p>
            <a:pPr marL="169863" indent="-169863">
              <a:buFont typeface="Arial" panose="020B0604020202020204" pitchFamily="34" charset="0"/>
              <a:buChar char="•"/>
            </a:pPr>
            <a:r>
              <a:rPr lang="en-US" sz="1600" dirty="0"/>
              <a:t>Volunteer </a:t>
            </a:r>
            <a:r>
              <a:rPr lang="en-US" sz="1600" b="1" dirty="0"/>
              <a:t>ambassador</a:t>
            </a:r>
            <a:r>
              <a:rPr lang="en-US" sz="1600" dirty="0"/>
              <a:t> enablement tools and tracking.</a:t>
            </a:r>
          </a:p>
          <a:p>
            <a:pPr marL="169863" indent="-169863">
              <a:buFont typeface="Arial" panose="020B0604020202020204" pitchFamily="34" charset="0"/>
              <a:buChar char="•"/>
            </a:pPr>
            <a:r>
              <a:rPr lang="en-US" sz="1600" dirty="0"/>
              <a:t>Always </a:t>
            </a:r>
            <a:r>
              <a:rPr lang="en-US" sz="1600" b="1" dirty="0"/>
              <a:t>evolving</a:t>
            </a:r>
            <a:r>
              <a:rPr lang="en-US" sz="1600" dirty="0"/>
              <a:t>, and a community.</a:t>
            </a:r>
          </a:p>
          <a:p>
            <a:endParaRPr lang="en-US" sz="1600" dirty="0"/>
          </a:p>
        </p:txBody>
      </p:sp>
      <p:sp>
        <p:nvSpPr>
          <p:cNvPr id="5" name="Title 4"/>
          <p:cNvSpPr>
            <a:spLocks noGrp="1"/>
          </p:cNvSpPr>
          <p:nvPr>
            <p:ph type="title"/>
          </p:nvPr>
        </p:nvSpPr>
        <p:spPr>
          <a:xfrm>
            <a:off x="448469" y="493082"/>
            <a:ext cx="911450" cy="307283"/>
          </a:xfrm>
        </p:spPr>
        <p:txBody>
          <a:bodyPr anchor="ctr"/>
          <a:lstStyle/>
          <a:p>
            <a:r>
              <a:rPr lang="en-US" dirty="0"/>
              <a:t>Why</a:t>
            </a:r>
          </a:p>
        </p:txBody>
      </p:sp>
      <p:pic>
        <p:nvPicPr>
          <p:cNvPr id="15" name="Picture 14" descr="Logo&#10;&#10;Description automatically generated">
            <a:extLst>
              <a:ext uri="{FF2B5EF4-FFF2-40B4-BE49-F238E27FC236}">
                <a16:creationId xmlns:a16="http://schemas.microsoft.com/office/drawing/2014/main" xmlns="" id="{E4D71192-4EA0-69DC-EE9D-003E873D9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430" y="326294"/>
            <a:ext cx="3898725" cy="645629"/>
          </a:xfrm>
          <a:prstGeom prst="rect">
            <a:avLst/>
          </a:prstGeom>
        </p:spPr>
      </p:pic>
      <p:sp>
        <p:nvSpPr>
          <p:cNvPr id="18" name="Title 3">
            <a:extLst>
              <a:ext uri="{FF2B5EF4-FFF2-40B4-BE49-F238E27FC236}">
                <a16:creationId xmlns:a16="http://schemas.microsoft.com/office/drawing/2014/main" xmlns="" id="{67C82C1D-B004-0AF2-15C7-94987E1B630F}"/>
              </a:ext>
            </a:extLst>
          </p:cNvPr>
          <p:cNvSpPr txBox="1">
            <a:spLocks/>
          </p:cNvSpPr>
          <p:nvPr/>
        </p:nvSpPr>
        <p:spPr>
          <a:xfrm>
            <a:off x="5450893" y="294815"/>
            <a:ext cx="787900" cy="677108"/>
          </a:xfrm>
          <a:prstGeom prst="rect">
            <a:avLst/>
          </a:prstGeom>
        </p:spPr>
        <p:txBody>
          <a:bodyPr vert="horz" wrap="square" lIns="0" tIns="0" rIns="0" bIns="0" rtlCol="0" anchor="ctr">
            <a:spAutoFit/>
          </a:bodyPr>
          <a:lstStyle>
            <a:lvl1pPr algn="ctr" defTabSz="914400" rtl="0" eaLnBrk="1" latinLnBrk="0" hangingPunct="1">
              <a:spcBef>
                <a:spcPct val="0"/>
              </a:spcBef>
              <a:buNone/>
              <a:defRPr lang="en-US" sz="3200" b="1" kern="1200" cap="none" baseline="0" dirty="0">
                <a:solidFill>
                  <a:srgbClr val="1C355E"/>
                </a:solidFill>
                <a:latin typeface="+mj-lt"/>
                <a:ea typeface="Lato Medium" panose="020F0502020204030203" pitchFamily="34" charset="0"/>
                <a:cs typeface="Lato Medium" panose="020F0502020204030203" pitchFamily="34" charset="0"/>
              </a:defRPr>
            </a:lvl1pPr>
          </a:lstStyle>
          <a:p>
            <a:r>
              <a:rPr lang="en-US" sz="4400" dirty="0">
                <a:solidFill>
                  <a:schemeClr val="tx1"/>
                </a:solidFill>
              </a:rPr>
              <a:t>?</a:t>
            </a:r>
          </a:p>
        </p:txBody>
      </p:sp>
      <p:sp>
        <p:nvSpPr>
          <p:cNvPr id="21" name="Text Placeholder 12">
            <a:extLst>
              <a:ext uri="{FF2B5EF4-FFF2-40B4-BE49-F238E27FC236}">
                <a16:creationId xmlns:a16="http://schemas.microsoft.com/office/drawing/2014/main" xmlns="" id="{DE02074F-67CF-3010-AD13-8B4B8F5FADA4}"/>
              </a:ext>
            </a:extLst>
          </p:cNvPr>
          <p:cNvSpPr txBox="1">
            <a:spLocks/>
          </p:cNvSpPr>
          <p:nvPr/>
        </p:nvSpPr>
        <p:spPr>
          <a:xfrm>
            <a:off x="4902715" y="3470445"/>
            <a:ext cx="3582242" cy="837781"/>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mj-lt"/>
              </a:rPr>
              <a:t>Raised on the platform since creation</a:t>
            </a:r>
          </a:p>
        </p:txBody>
      </p:sp>
      <p:pic>
        <p:nvPicPr>
          <p:cNvPr id="23" name="Graphic 22">
            <a:extLst>
              <a:ext uri="{FF2B5EF4-FFF2-40B4-BE49-F238E27FC236}">
                <a16:creationId xmlns:a16="http://schemas.microsoft.com/office/drawing/2014/main" xmlns="" id="{44290E47-DC72-1B02-4E36-07326FE843A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59919" y="280608"/>
            <a:ext cx="911450" cy="732232"/>
          </a:xfrm>
          <a:prstGeom prst="rect">
            <a:avLst/>
          </a:prstGeom>
        </p:spPr>
      </p:pic>
      <p:sp>
        <p:nvSpPr>
          <p:cNvPr id="7" name="Rectangle: Diagonal Corners Rounded 6">
            <a:extLst>
              <a:ext uri="{FF2B5EF4-FFF2-40B4-BE49-F238E27FC236}">
                <a16:creationId xmlns:a16="http://schemas.microsoft.com/office/drawing/2014/main" xmlns="" id="{AC4AE5F0-9BA6-479A-A8C3-F076A3029A4C}"/>
              </a:ext>
            </a:extLst>
          </p:cNvPr>
          <p:cNvSpPr/>
          <p:nvPr/>
        </p:nvSpPr>
        <p:spPr>
          <a:xfrm>
            <a:off x="236435" y="3002693"/>
            <a:ext cx="4043391" cy="1545582"/>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xmlns="" id="{070F3A3D-98C6-FF6B-39AB-66F6253C4B0F}"/>
              </a:ext>
            </a:extLst>
          </p:cNvPr>
          <p:cNvSpPr txBox="1">
            <a:spLocks/>
          </p:cNvSpPr>
          <p:nvPr/>
        </p:nvSpPr>
        <p:spPr>
          <a:xfrm>
            <a:off x="448469" y="3157878"/>
            <a:ext cx="3574789" cy="1203158"/>
          </a:xfrm>
          <a:prstGeom prst="rect">
            <a:avLst/>
          </a:prstGeom>
        </p:spPr>
        <p:txBody>
          <a:bodyPr>
            <a:noAutofit/>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latin typeface="+mj-lt"/>
              </a:rPr>
              <a:t>$910M</a:t>
            </a:r>
          </a:p>
        </p:txBody>
      </p:sp>
      <p:cxnSp>
        <p:nvCxnSpPr>
          <p:cNvPr id="9" name="Straight Connector 8">
            <a:extLst>
              <a:ext uri="{FF2B5EF4-FFF2-40B4-BE49-F238E27FC236}">
                <a16:creationId xmlns:a16="http://schemas.microsoft.com/office/drawing/2014/main" xmlns="" id="{A7350332-0BC7-135D-6775-B7796F03D7AE}"/>
              </a:ext>
            </a:extLst>
          </p:cNvPr>
          <p:cNvCxnSpPr>
            <a:cxnSpLocks/>
          </p:cNvCxnSpPr>
          <p:nvPr/>
        </p:nvCxnSpPr>
        <p:spPr>
          <a:xfrm>
            <a:off x="4443476" y="1012840"/>
            <a:ext cx="0" cy="1785941"/>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786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0FAB825-3F99-4BCB-99B3-DE71125C3E2A}"/>
              </a:ext>
            </a:extLst>
          </p:cNvPr>
          <p:cNvSpPr>
            <a:spLocks noGrp="1"/>
          </p:cNvSpPr>
          <p:nvPr>
            <p:ph sz="quarter" idx="34"/>
          </p:nvPr>
        </p:nvSpPr>
        <p:spPr>
          <a:xfrm>
            <a:off x="4461468" y="1205802"/>
            <a:ext cx="4379320" cy="3687744"/>
          </a:xfrm>
        </p:spPr>
        <p:txBody>
          <a:bodyPr vert="horz" lIns="68580" tIns="34290" rIns="68580" bIns="34290" rtlCol="0" anchor="t">
            <a:noAutofit/>
          </a:bodyPr>
          <a:lstStyle/>
          <a:p>
            <a:r>
              <a:rPr lang="en-US" sz="1400"/>
              <a:t>Customize branded landing pages for different areas or units of your institution by harnessing</a:t>
            </a:r>
            <a:r>
              <a:rPr lang="en-US" sz="1400" b="1"/>
              <a:t> department pages</a:t>
            </a:r>
          </a:p>
          <a:p>
            <a:r>
              <a:rPr lang="en-US" sz="1400"/>
              <a:t>Order components of your giving day page through </a:t>
            </a:r>
            <a:r>
              <a:rPr lang="en-US" sz="1400" b="1"/>
              <a:t>custom layout options</a:t>
            </a:r>
            <a:endParaRPr lang="en-US" sz="1400"/>
          </a:p>
          <a:p>
            <a:r>
              <a:rPr lang="en-US" sz="1400"/>
              <a:t>Showcase an unlimited number of </a:t>
            </a:r>
            <a:r>
              <a:rPr lang="en-US" sz="1400" b="1"/>
              <a:t>matches, challenges, and leaderboards</a:t>
            </a:r>
          </a:p>
          <a:p>
            <a:r>
              <a:rPr lang="en-US" sz="1400"/>
              <a:t>Update donors on campaign progress through </a:t>
            </a:r>
            <a:r>
              <a:rPr lang="en-US" sz="1400" b="1"/>
              <a:t>email updates</a:t>
            </a:r>
          </a:p>
          <a:p>
            <a:r>
              <a:rPr lang="en-US" sz="1400"/>
              <a:t>Create shortened </a:t>
            </a:r>
            <a:r>
              <a:rPr lang="en-US" sz="1400" b="1"/>
              <a:t>Print URLs</a:t>
            </a:r>
          </a:p>
          <a:p>
            <a:r>
              <a:rPr lang="en-US" sz="1400"/>
              <a:t>Set up a </a:t>
            </a:r>
            <a:r>
              <a:rPr lang="en-US" sz="1400" b="1"/>
              <a:t>custom domain</a:t>
            </a:r>
            <a:r>
              <a:rPr lang="en-US" sz="1400"/>
              <a:t> to match your institution domain</a:t>
            </a:r>
          </a:p>
        </p:txBody>
      </p:sp>
      <p:sp>
        <p:nvSpPr>
          <p:cNvPr id="4" name="Title 3">
            <a:extLst>
              <a:ext uri="{FF2B5EF4-FFF2-40B4-BE49-F238E27FC236}">
                <a16:creationId xmlns:a16="http://schemas.microsoft.com/office/drawing/2014/main" xmlns="" id="{41C00AFA-7CB1-4B31-A0ED-31C2E9366441}"/>
              </a:ext>
            </a:extLst>
          </p:cNvPr>
          <p:cNvSpPr>
            <a:spLocks noGrp="1"/>
          </p:cNvSpPr>
          <p:nvPr>
            <p:ph type="title"/>
          </p:nvPr>
        </p:nvSpPr>
        <p:spPr>
          <a:xfrm>
            <a:off x="4461468" y="326295"/>
            <a:ext cx="4481565" cy="879507"/>
          </a:xfrm>
        </p:spPr>
        <p:txBody>
          <a:bodyPr wrap="square" anchor="t">
            <a:normAutofit fontScale="90000"/>
          </a:bodyPr>
          <a:lstStyle/>
          <a:p>
            <a:r>
              <a:rPr lang="en-US"/>
              <a:t>Customize Giving Day Pages to Reflect Your Brand</a:t>
            </a:r>
          </a:p>
        </p:txBody>
      </p:sp>
      <p:sp>
        <p:nvSpPr>
          <p:cNvPr id="5" name="Rectangle 4"/>
          <p:cNvSpPr/>
          <p:nvPr/>
        </p:nvSpPr>
        <p:spPr>
          <a:xfrm>
            <a:off x="0" y="4431323"/>
            <a:ext cx="4461468" cy="823965"/>
          </a:xfrm>
          <a:prstGeom prst="rect">
            <a:avLst/>
          </a:prstGeom>
          <a:gradFill>
            <a:gsLst>
              <a:gs pos="0">
                <a:schemeClr val="bg1">
                  <a:alpha val="0"/>
                </a:schemeClr>
              </a:gs>
              <a:gs pos="39984">
                <a:srgbClr val="FFFFFF"/>
              </a:gs>
              <a:gs pos="5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a:extLst>
              <a:ext uri="{FF2B5EF4-FFF2-40B4-BE49-F238E27FC236}">
                <a16:creationId xmlns:a16="http://schemas.microsoft.com/office/drawing/2014/main" xmlns="" id="{9BEC141D-BB95-7882-AE43-9C2BF0E2CD20}"/>
              </a:ext>
            </a:extLst>
          </p:cNvPr>
          <p:cNvPicPr>
            <a:picLocks noChangeAspect="1"/>
          </p:cNvPicPr>
          <p:nvPr/>
        </p:nvPicPr>
        <p:blipFill>
          <a:blip r:embed="rId3"/>
          <a:stretch>
            <a:fillRect/>
          </a:stretch>
        </p:blipFill>
        <p:spPr>
          <a:xfrm>
            <a:off x="61300" y="683881"/>
            <a:ext cx="4297923" cy="3443341"/>
          </a:xfrm>
          <a:prstGeom prst="rect">
            <a:avLst/>
          </a:prstGeom>
        </p:spPr>
      </p:pic>
      <p:pic>
        <p:nvPicPr>
          <p:cNvPr id="7" name="Picture 6">
            <a:extLst>
              <a:ext uri="{FF2B5EF4-FFF2-40B4-BE49-F238E27FC236}">
                <a16:creationId xmlns:a16="http://schemas.microsoft.com/office/drawing/2014/main" xmlns="" id="{356A1528-278E-769A-FBA5-C9A20747F772}"/>
              </a:ext>
            </a:extLst>
          </p:cNvPr>
          <p:cNvPicPr>
            <a:picLocks noChangeAspect="1"/>
          </p:cNvPicPr>
          <p:nvPr/>
        </p:nvPicPr>
        <p:blipFill>
          <a:blip r:embed="rId4"/>
          <a:stretch>
            <a:fillRect/>
          </a:stretch>
        </p:blipFill>
        <p:spPr>
          <a:xfrm>
            <a:off x="33017" y="2544233"/>
            <a:ext cx="4395435" cy="1156693"/>
          </a:xfrm>
          <a:prstGeom prst="rect">
            <a:avLst/>
          </a:prstGeom>
        </p:spPr>
      </p:pic>
      <p:pic>
        <p:nvPicPr>
          <p:cNvPr id="9" name="Picture 8">
            <a:extLst>
              <a:ext uri="{FF2B5EF4-FFF2-40B4-BE49-F238E27FC236}">
                <a16:creationId xmlns:a16="http://schemas.microsoft.com/office/drawing/2014/main" xmlns="" id="{81EE2468-B529-77FD-E60F-4F02C372AB8D}"/>
              </a:ext>
            </a:extLst>
          </p:cNvPr>
          <p:cNvPicPr>
            <a:picLocks noChangeAspect="1"/>
          </p:cNvPicPr>
          <p:nvPr/>
        </p:nvPicPr>
        <p:blipFill>
          <a:blip r:embed="rId5"/>
          <a:stretch>
            <a:fillRect/>
          </a:stretch>
        </p:blipFill>
        <p:spPr>
          <a:xfrm>
            <a:off x="0" y="3399765"/>
            <a:ext cx="4329884" cy="879508"/>
          </a:xfrm>
          <a:prstGeom prst="rect">
            <a:avLst/>
          </a:prstGeom>
        </p:spPr>
      </p:pic>
    </p:spTree>
    <p:extLst>
      <p:ext uri="{BB962C8B-B14F-4D97-AF65-F5344CB8AC3E}">
        <p14:creationId xmlns:p14="http://schemas.microsoft.com/office/powerpoint/2010/main" val="12800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410AA80-0B9B-4F10-BA52-D1629253B5C9}"/>
              </a:ext>
            </a:extLst>
          </p:cNvPr>
          <p:cNvSpPr>
            <a:spLocks noGrp="1"/>
          </p:cNvSpPr>
          <p:nvPr>
            <p:ph type="title"/>
          </p:nvPr>
        </p:nvSpPr>
        <p:spPr/>
        <p:txBody>
          <a:bodyPr/>
          <a:lstStyle/>
          <a:p>
            <a:r>
              <a:rPr lang="en-US" dirty="0">
                <a:ea typeface="Cambria"/>
              </a:rPr>
              <a:t>Flexible &amp; Automated Gamification</a:t>
            </a:r>
            <a:endParaRPr lang="en-US" dirty="0"/>
          </a:p>
        </p:txBody>
      </p:sp>
      <p:pic>
        <p:nvPicPr>
          <p:cNvPr id="15" name="Picture 14"/>
          <p:cNvPicPr>
            <a:picLocks noChangeAspect="1"/>
          </p:cNvPicPr>
          <p:nvPr/>
        </p:nvPicPr>
        <p:blipFill>
          <a:blip r:embed="rId3"/>
          <a:stretch>
            <a:fillRect/>
          </a:stretch>
        </p:blipFill>
        <p:spPr>
          <a:xfrm>
            <a:off x="2695575" y="1204474"/>
            <a:ext cx="3609854" cy="1838228"/>
          </a:xfrm>
          <a:prstGeom prst="rect">
            <a:avLst/>
          </a:prstGeom>
        </p:spPr>
      </p:pic>
      <p:pic>
        <p:nvPicPr>
          <p:cNvPr id="7" name="Picture 6">
            <a:extLst>
              <a:ext uri="{FF2B5EF4-FFF2-40B4-BE49-F238E27FC236}">
                <a16:creationId xmlns:a16="http://schemas.microsoft.com/office/drawing/2014/main" xmlns="" id="{2DAA6DD8-61BB-3076-AECF-5E67C701F7BB}"/>
              </a:ext>
            </a:extLst>
          </p:cNvPr>
          <p:cNvPicPr>
            <a:picLocks noChangeAspect="1"/>
          </p:cNvPicPr>
          <p:nvPr/>
        </p:nvPicPr>
        <p:blipFill>
          <a:blip r:embed="rId4"/>
          <a:stretch>
            <a:fillRect/>
          </a:stretch>
        </p:blipFill>
        <p:spPr>
          <a:xfrm>
            <a:off x="5888855" y="3118236"/>
            <a:ext cx="3097014" cy="1587923"/>
          </a:xfrm>
          <a:prstGeom prst="rect">
            <a:avLst/>
          </a:prstGeom>
        </p:spPr>
      </p:pic>
      <p:pic>
        <p:nvPicPr>
          <p:cNvPr id="13" name="Picture 12"/>
          <p:cNvPicPr>
            <a:picLocks noChangeAspect="1"/>
          </p:cNvPicPr>
          <p:nvPr/>
        </p:nvPicPr>
        <p:blipFill>
          <a:blip r:embed="rId5"/>
          <a:stretch>
            <a:fillRect/>
          </a:stretch>
        </p:blipFill>
        <p:spPr>
          <a:xfrm>
            <a:off x="5978" y="2447534"/>
            <a:ext cx="3097014" cy="847141"/>
          </a:xfrm>
          <a:prstGeom prst="rect">
            <a:avLst/>
          </a:prstGeom>
        </p:spPr>
      </p:pic>
      <p:pic>
        <p:nvPicPr>
          <p:cNvPr id="6" name="Picture 5">
            <a:extLst>
              <a:ext uri="{FF2B5EF4-FFF2-40B4-BE49-F238E27FC236}">
                <a16:creationId xmlns:a16="http://schemas.microsoft.com/office/drawing/2014/main" xmlns="" id="{118CD003-9DD6-A8E0-1B87-60700DF39F17}"/>
              </a:ext>
            </a:extLst>
          </p:cNvPr>
          <p:cNvPicPr>
            <a:picLocks noChangeAspect="1"/>
          </p:cNvPicPr>
          <p:nvPr/>
        </p:nvPicPr>
        <p:blipFill>
          <a:blip r:embed="rId6"/>
          <a:stretch>
            <a:fillRect/>
          </a:stretch>
        </p:blipFill>
        <p:spPr>
          <a:xfrm>
            <a:off x="31073" y="1195750"/>
            <a:ext cx="2782132" cy="1482756"/>
          </a:xfrm>
          <a:prstGeom prst="rect">
            <a:avLst/>
          </a:prstGeom>
        </p:spPr>
      </p:pic>
      <p:pic>
        <p:nvPicPr>
          <p:cNvPr id="9" name="Picture 8">
            <a:extLst>
              <a:ext uri="{FF2B5EF4-FFF2-40B4-BE49-F238E27FC236}">
                <a16:creationId xmlns:a16="http://schemas.microsoft.com/office/drawing/2014/main" xmlns="" id="{DB6F5EB9-243F-358B-F86C-945E4E0ABBC6}"/>
              </a:ext>
            </a:extLst>
          </p:cNvPr>
          <p:cNvPicPr>
            <a:picLocks noChangeAspect="1"/>
          </p:cNvPicPr>
          <p:nvPr/>
        </p:nvPicPr>
        <p:blipFill>
          <a:blip r:embed="rId7"/>
          <a:stretch>
            <a:fillRect/>
          </a:stretch>
        </p:blipFill>
        <p:spPr>
          <a:xfrm>
            <a:off x="3162494" y="3258239"/>
            <a:ext cx="3199235" cy="904132"/>
          </a:xfrm>
          <a:prstGeom prst="rect">
            <a:avLst/>
          </a:prstGeom>
        </p:spPr>
      </p:pic>
      <p:pic>
        <p:nvPicPr>
          <p:cNvPr id="5" name="Picture 4">
            <a:extLst>
              <a:ext uri="{FF2B5EF4-FFF2-40B4-BE49-F238E27FC236}">
                <a16:creationId xmlns:a16="http://schemas.microsoft.com/office/drawing/2014/main" xmlns="" id="{DD1ECB46-1F5E-7276-A37A-40BE51A828E1}"/>
              </a:ext>
            </a:extLst>
          </p:cNvPr>
          <p:cNvPicPr>
            <a:picLocks noChangeAspect="1"/>
          </p:cNvPicPr>
          <p:nvPr/>
        </p:nvPicPr>
        <p:blipFill>
          <a:blip r:embed="rId8"/>
          <a:stretch>
            <a:fillRect/>
          </a:stretch>
        </p:blipFill>
        <p:spPr>
          <a:xfrm>
            <a:off x="5490799" y="1388348"/>
            <a:ext cx="3495070" cy="1482757"/>
          </a:xfrm>
          <a:prstGeom prst="rect">
            <a:avLst/>
          </a:prstGeom>
        </p:spPr>
      </p:pic>
      <p:pic>
        <p:nvPicPr>
          <p:cNvPr id="10" name="Picture 9">
            <a:extLst>
              <a:ext uri="{FF2B5EF4-FFF2-40B4-BE49-F238E27FC236}">
                <a16:creationId xmlns:a16="http://schemas.microsoft.com/office/drawing/2014/main" xmlns="" id="{ABD63CFF-5DE6-E270-CD6D-BBC24C448EBD}"/>
              </a:ext>
            </a:extLst>
          </p:cNvPr>
          <p:cNvPicPr>
            <a:picLocks noChangeAspect="1"/>
          </p:cNvPicPr>
          <p:nvPr/>
        </p:nvPicPr>
        <p:blipFill>
          <a:blip r:embed="rId9"/>
          <a:stretch>
            <a:fillRect/>
          </a:stretch>
        </p:blipFill>
        <p:spPr>
          <a:xfrm>
            <a:off x="241864" y="3085864"/>
            <a:ext cx="2782132" cy="1479969"/>
          </a:xfrm>
          <a:prstGeom prst="rect">
            <a:avLst/>
          </a:prstGeom>
        </p:spPr>
      </p:pic>
    </p:spTree>
    <p:extLst>
      <p:ext uri="{BB962C8B-B14F-4D97-AF65-F5344CB8AC3E}">
        <p14:creationId xmlns:p14="http://schemas.microsoft.com/office/powerpoint/2010/main" val="34382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02392"/>
            <a:ext cx="2693504" cy="2334370"/>
          </a:xfrm>
          <a:prstGeom prst="rect">
            <a:avLst/>
          </a:prstGeom>
        </p:spPr>
      </p:pic>
      <p:sp>
        <p:nvSpPr>
          <p:cNvPr id="4" name="Title 3"/>
          <p:cNvSpPr>
            <a:spLocks noGrp="1"/>
          </p:cNvSpPr>
          <p:nvPr>
            <p:ph type="title"/>
          </p:nvPr>
        </p:nvSpPr>
        <p:spPr/>
        <p:txBody>
          <a:bodyPr/>
          <a:lstStyle/>
          <a:p>
            <a:r>
              <a:rPr lang="en-US" u="sng" dirty="0" smtClean="0"/>
              <a:t>Recruit and Equip Ambassadors</a:t>
            </a:r>
            <a:endParaRPr lang="en-US" u="sng" dirty="0"/>
          </a:p>
        </p:txBody>
      </p:sp>
      <p:pic>
        <p:nvPicPr>
          <p:cNvPr id="10" name="Picture 9"/>
          <p:cNvPicPr>
            <a:picLocks noChangeAspect="1"/>
          </p:cNvPicPr>
          <p:nvPr/>
        </p:nvPicPr>
        <p:blipFill>
          <a:blip r:embed="rId4"/>
          <a:stretch>
            <a:fillRect/>
          </a:stretch>
        </p:blipFill>
        <p:spPr>
          <a:xfrm>
            <a:off x="2969826" y="1335581"/>
            <a:ext cx="3093968" cy="3489708"/>
          </a:xfrm>
          <a:prstGeom prst="rect">
            <a:avLst/>
          </a:prstGeom>
        </p:spPr>
      </p:pic>
      <p:pic>
        <p:nvPicPr>
          <p:cNvPr id="8" name="Picture 8" descr="A screenshot of a cell phone&#10;&#10;Description automatically generated">
            <a:extLst>
              <a:ext uri="{FF2B5EF4-FFF2-40B4-BE49-F238E27FC236}">
                <a16:creationId xmlns:a16="http://schemas.microsoft.com/office/drawing/2014/main" xmlns="" id="{D6366E22-3DA8-44E5-9801-098A4D23BD1F}"/>
              </a:ext>
            </a:extLst>
          </p:cNvPr>
          <p:cNvPicPr>
            <a:picLocks noChangeAspect="1"/>
          </p:cNvPicPr>
          <p:nvPr/>
        </p:nvPicPr>
        <p:blipFill rotWithShape="1">
          <a:blip r:embed="rId5"/>
          <a:srcRect l="25000" t="4826" b="21719"/>
          <a:stretch/>
        </p:blipFill>
        <p:spPr>
          <a:xfrm>
            <a:off x="6460135" y="201984"/>
            <a:ext cx="2281916" cy="4831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117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2">
            <a:extLst>
              <a:ext uri="{FF2B5EF4-FFF2-40B4-BE49-F238E27FC236}">
                <a16:creationId xmlns:a16="http://schemas.microsoft.com/office/drawing/2014/main" xmlns="" id="{463CB393-6D5A-2833-7988-EB780FC50D0B}"/>
              </a:ext>
            </a:extLst>
          </p:cNvPr>
          <p:cNvSpPr>
            <a:spLocks noGrp="1"/>
          </p:cNvSpPr>
          <p:nvPr>
            <p:ph type="title"/>
          </p:nvPr>
        </p:nvSpPr>
        <p:spPr>
          <a:xfrm>
            <a:off x="369888" y="384999"/>
            <a:ext cx="8405812" cy="307777"/>
          </a:xfrm>
        </p:spPr>
        <p:txBody>
          <a:bodyPr/>
          <a:lstStyle/>
          <a:p>
            <a:r>
              <a:rPr lang="en-US" sz="2000">
                <a:ea typeface="+mj-lt"/>
                <a:cs typeface="+mj-lt"/>
              </a:rPr>
              <a:t>ScaleFunder Ambassador ROI Analysis – First RNL Giving Day</a:t>
            </a:r>
            <a:endParaRPr lang="en-US" sz="2000"/>
          </a:p>
        </p:txBody>
      </p:sp>
      <p:sp>
        <p:nvSpPr>
          <p:cNvPr id="16" name="Text Placeholder 3">
            <a:extLst>
              <a:ext uri="{FF2B5EF4-FFF2-40B4-BE49-F238E27FC236}">
                <a16:creationId xmlns:a16="http://schemas.microsoft.com/office/drawing/2014/main" xmlns="" id="{7A0D2526-7A16-BFF8-C884-C06B8A35B758}"/>
              </a:ext>
            </a:extLst>
          </p:cNvPr>
          <p:cNvSpPr txBox="1">
            <a:spLocks/>
          </p:cNvSpPr>
          <p:nvPr/>
        </p:nvSpPr>
        <p:spPr>
          <a:xfrm>
            <a:off x="6097224" y="1365171"/>
            <a:ext cx="2753350" cy="1146411"/>
          </a:xfrm>
          <a:prstGeom prst="rect">
            <a:avLst/>
          </a:prstGeom>
        </p:spPr>
        <p:txBody>
          <a:bodyPr vert="horz" wrap="square" lIns="0" tIns="0" rIns="0" bIns="0" rtlCol="0" anchor="ctr">
            <a:normAutofit fontScale="92500"/>
          </a:bodyPr>
          <a:lstStyle>
            <a:lvl1pPr marL="0" indent="-342900" algn="ctr" defTabSz="914400" rtl="0" eaLnBrk="1" latinLnBrk="0" hangingPunct="1">
              <a:lnSpc>
                <a:spcPct val="120000"/>
              </a:lnSpc>
              <a:spcBef>
                <a:spcPts val="1200"/>
              </a:spcBef>
              <a:buClr>
                <a:schemeClr val="accent3"/>
              </a:buClr>
              <a:buFont typeface="Arial" panose="020B0604020202020204" pitchFamily="34" charset="0"/>
              <a:buNone/>
              <a:defRPr lang="en-US" sz="8000" b="0" kern="1200" baseline="0">
                <a:solidFill>
                  <a:schemeClr val="bg1"/>
                </a:solidFill>
                <a:latin typeface="+mj-lt"/>
                <a:ea typeface="Lato Light" panose="020F0502020204030203" pitchFamily="34" charset="0"/>
                <a:cs typeface="Lato Light" panose="020F0502020204030203" pitchFamily="34" charset="0"/>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6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2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57175" defTabSz="685800">
              <a:lnSpc>
                <a:spcPct val="110000"/>
              </a:lnSpc>
              <a:spcBef>
                <a:spcPts val="900"/>
              </a:spcBef>
              <a:buClr>
                <a:srgbClr val="0071CE"/>
              </a:buClr>
            </a:pPr>
            <a:r>
              <a:rPr lang="en-US" sz="1950">
                <a:solidFill>
                  <a:srgbClr val="FFFFFF"/>
                </a:solidFill>
                <a:latin typeface="Century Gothic"/>
                <a:ea typeface="Lato Light"/>
                <a:cs typeface="Lato Light"/>
              </a:rPr>
              <a:t>101 – 180 ambassadors</a:t>
            </a:r>
            <a:endParaRPr lang="en-US" sz="6000">
              <a:solidFill>
                <a:srgbClr val="FFFFFF"/>
              </a:solidFill>
              <a:latin typeface="Century Gothic"/>
            </a:endParaRPr>
          </a:p>
          <a:p>
            <a:pPr indent="-257175" defTabSz="685800">
              <a:lnSpc>
                <a:spcPct val="110000"/>
              </a:lnSpc>
              <a:spcBef>
                <a:spcPts val="900"/>
              </a:spcBef>
              <a:buClr>
                <a:srgbClr val="0071CE"/>
              </a:buClr>
            </a:pPr>
            <a:r>
              <a:rPr lang="en-US" sz="1950">
                <a:solidFill>
                  <a:srgbClr val="FFFFFF"/>
                </a:solidFill>
                <a:latin typeface="Century Gothic"/>
                <a:ea typeface="Lato Light"/>
                <a:cs typeface="Lato Light"/>
              </a:rPr>
              <a:t>207% dollars</a:t>
            </a:r>
            <a:endParaRPr lang="en-US" sz="6000">
              <a:solidFill>
                <a:srgbClr val="FFFFFF"/>
              </a:solidFill>
              <a:latin typeface="Century Gothic"/>
            </a:endParaRPr>
          </a:p>
          <a:p>
            <a:pPr indent="-257175" defTabSz="685800">
              <a:lnSpc>
                <a:spcPct val="110000"/>
              </a:lnSpc>
              <a:spcBef>
                <a:spcPts val="900"/>
              </a:spcBef>
              <a:buClr>
                <a:srgbClr val="0071CE"/>
              </a:buClr>
            </a:pPr>
            <a:r>
              <a:rPr lang="en-US" sz="1950">
                <a:solidFill>
                  <a:srgbClr val="FFFFFF"/>
                </a:solidFill>
                <a:latin typeface="Century Gothic"/>
                <a:ea typeface="Lato Light"/>
                <a:cs typeface="Lato Light"/>
              </a:rPr>
              <a:t>330% gifts</a:t>
            </a:r>
            <a:endParaRPr lang="en-US" sz="6000">
              <a:solidFill>
                <a:srgbClr val="FFFFFF"/>
              </a:solidFill>
              <a:latin typeface="Century Gothic"/>
            </a:endParaRPr>
          </a:p>
        </p:txBody>
      </p:sp>
      <p:sp>
        <p:nvSpPr>
          <p:cNvPr id="9" name="Text Placeholder 3">
            <a:extLst>
              <a:ext uri="{FF2B5EF4-FFF2-40B4-BE49-F238E27FC236}">
                <a16:creationId xmlns:a16="http://schemas.microsoft.com/office/drawing/2014/main" xmlns="" id="{EFEA1943-833B-A111-19E3-F79C8A63C8AD}"/>
              </a:ext>
            </a:extLst>
          </p:cNvPr>
          <p:cNvSpPr>
            <a:spLocks noGrp="1"/>
          </p:cNvSpPr>
          <p:nvPr>
            <p:ph type="body" sz="quarter" idx="37"/>
          </p:nvPr>
        </p:nvSpPr>
        <p:spPr>
          <a:xfrm>
            <a:off x="6097221" y="3117203"/>
            <a:ext cx="2753350" cy="1539332"/>
          </a:xfrm>
        </p:spPr>
        <p:txBody>
          <a:bodyPr vert="horz" wrap="square" lIns="0" tIns="0" rIns="0" bIns="0" rtlCol="0" anchor="ctr">
            <a:normAutofit/>
          </a:bodyPr>
          <a:lstStyle/>
          <a:p>
            <a:r>
              <a:rPr lang="en-US" sz="1800">
                <a:ea typeface="Lato Light"/>
                <a:cs typeface="Lato Light"/>
              </a:rPr>
              <a:t>51 – 100 ambassadors</a:t>
            </a:r>
          </a:p>
          <a:p>
            <a:r>
              <a:rPr lang="en-US" sz="1800">
                <a:ea typeface="Lato Light"/>
                <a:cs typeface="Lato Light"/>
              </a:rPr>
              <a:t>205% dollars</a:t>
            </a:r>
            <a:endParaRPr lang="en-US" sz="1800"/>
          </a:p>
          <a:p>
            <a:r>
              <a:rPr lang="en-US" sz="1800">
                <a:ea typeface="Lato Light"/>
                <a:cs typeface="Lato Light"/>
              </a:rPr>
              <a:t>220% gifts</a:t>
            </a:r>
            <a:endParaRPr lang="en-US" sz="1800"/>
          </a:p>
        </p:txBody>
      </p:sp>
      <p:graphicFrame>
        <p:nvGraphicFramePr>
          <p:cNvPr id="19" name="Content Placeholder 1">
            <a:extLst>
              <a:ext uri="{FF2B5EF4-FFF2-40B4-BE49-F238E27FC236}">
                <a16:creationId xmlns:a16="http://schemas.microsoft.com/office/drawing/2014/main" xmlns="" id="{5ECED3DF-DF42-5D14-8C7F-5C617A448AE5}"/>
              </a:ext>
            </a:extLst>
          </p:cNvPr>
          <p:cNvGraphicFramePr>
            <a:graphicFrameLocks noGrp="1"/>
          </p:cNvGraphicFramePr>
          <p:nvPr>
            <p:ph sz="quarter" idx="36"/>
          </p:nvPr>
        </p:nvGraphicFramePr>
        <p:xfrm>
          <a:off x="369889" y="1315453"/>
          <a:ext cx="5165030" cy="3299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 name="Arrow: Up 132">
            <a:extLst>
              <a:ext uri="{FF2B5EF4-FFF2-40B4-BE49-F238E27FC236}">
                <a16:creationId xmlns:a16="http://schemas.microsoft.com/office/drawing/2014/main" xmlns="" id="{C122B414-0E9F-51F3-4E93-4EB69559C694}"/>
              </a:ext>
            </a:extLst>
          </p:cNvPr>
          <p:cNvSpPr/>
          <p:nvPr/>
        </p:nvSpPr>
        <p:spPr>
          <a:xfrm>
            <a:off x="6309640" y="1773527"/>
            <a:ext cx="366623" cy="73324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
        <p:nvSpPr>
          <p:cNvPr id="134" name="Arrow: Up 133">
            <a:extLst>
              <a:ext uri="{FF2B5EF4-FFF2-40B4-BE49-F238E27FC236}">
                <a16:creationId xmlns:a16="http://schemas.microsoft.com/office/drawing/2014/main" xmlns="" id="{A69B46DF-663C-9E5A-3740-9914E2431C84}"/>
              </a:ext>
            </a:extLst>
          </p:cNvPr>
          <p:cNvSpPr/>
          <p:nvPr/>
        </p:nvSpPr>
        <p:spPr>
          <a:xfrm>
            <a:off x="6309640" y="3725252"/>
            <a:ext cx="366623" cy="73324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a:endParaRPr>
          </a:p>
        </p:txBody>
      </p:sp>
    </p:spTree>
    <p:extLst>
      <p:ext uri="{BB962C8B-B14F-4D97-AF65-F5344CB8AC3E}">
        <p14:creationId xmlns:p14="http://schemas.microsoft.com/office/powerpoint/2010/main" val="3079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p:txBody>
          <a:bodyPr/>
          <a:lstStyle/>
          <a:p>
            <a:endParaRPr lang="en-US" dirty="0"/>
          </a:p>
        </p:txBody>
      </p:sp>
      <p:sp>
        <p:nvSpPr>
          <p:cNvPr id="4" name="Title 3"/>
          <p:cNvSpPr>
            <a:spLocks noGrp="1"/>
          </p:cNvSpPr>
          <p:nvPr>
            <p:ph type="title"/>
          </p:nvPr>
        </p:nvSpPr>
        <p:spPr/>
        <p:txBody>
          <a:bodyPr/>
          <a:lstStyle/>
          <a:p>
            <a:r>
              <a:rPr lang="en-US" dirty="0" smtClean="0"/>
              <a:t>Ambassadors are Path to Giving Day Success</a:t>
            </a:r>
            <a:endParaRPr lang="en-US" dirty="0"/>
          </a:p>
        </p:txBody>
      </p:sp>
      <p:pic>
        <p:nvPicPr>
          <p:cNvPr id="5" name="Picture 2">
            <a:extLst>
              <a:ext uri="{FF2B5EF4-FFF2-40B4-BE49-F238E27FC236}">
                <a16:creationId xmlns:a16="http://schemas.microsoft.com/office/drawing/2014/main" xmlns="" id="{E3B325E4-0B0C-4C16-8B54-3B9E871AC0EA}"/>
              </a:ext>
            </a:extLst>
          </p:cNvPr>
          <p:cNvPicPr>
            <a:picLocks noGrp="1" noChangeAspect="1" noChangeArrowheads="1"/>
          </p:cNvPicPr>
          <p:nvPr>
            <p:ph sz="quarter" idx="36"/>
          </p:nvPr>
        </p:nvPicPr>
        <p:blipFill>
          <a:blip r:embed="rId2">
            <a:extLst>
              <a:ext uri="{28A0092B-C50C-407E-A947-70E740481C1C}">
                <a14:useLocalDpi xmlns:a14="http://schemas.microsoft.com/office/drawing/2010/main" val="0"/>
              </a:ext>
            </a:extLst>
          </a:blip>
          <a:srcRect/>
          <a:stretch>
            <a:fillRect/>
          </a:stretch>
        </p:blipFill>
        <p:spPr bwMode="auto">
          <a:xfrm>
            <a:off x="4118816" y="1399116"/>
            <a:ext cx="4602879" cy="2085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10547" y="2301553"/>
            <a:ext cx="3325923" cy="2074232"/>
          </a:xfrm>
          <a:prstGeom prst="rect">
            <a:avLst/>
          </a:prstGeom>
        </p:spPr>
      </p:pic>
    </p:spTree>
    <p:extLst>
      <p:ext uri="{BB962C8B-B14F-4D97-AF65-F5344CB8AC3E}">
        <p14:creationId xmlns:p14="http://schemas.microsoft.com/office/powerpoint/2010/main" val="5599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F1018B5-DE8E-4A0C-BAB7-0ACA0EA1C1DB}"/>
              </a:ext>
            </a:extLst>
          </p:cNvPr>
          <p:cNvSpPr>
            <a:spLocks noGrp="1"/>
          </p:cNvSpPr>
          <p:nvPr>
            <p:ph type="title"/>
          </p:nvPr>
        </p:nvSpPr>
        <p:spPr/>
        <p:txBody>
          <a:bodyPr/>
          <a:lstStyle/>
          <a:p>
            <a:r>
              <a:rPr lang="en-US"/>
              <a:t>Key Giving Day Trends</a:t>
            </a:r>
          </a:p>
        </p:txBody>
      </p:sp>
      <p:sp>
        <p:nvSpPr>
          <p:cNvPr id="6" name="Text Placeholder 5">
            <a:extLst>
              <a:ext uri="{FF2B5EF4-FFF2-40B4-BE49-F238E27FC236}">
                <a16:creationId xmlns:a16="http://schemas.microsoft.com/office/drawing/2014/main" xmlns="" id="{20D77D9A-8D1B-42D4-8EA6-A641A73DFAD5}"/>
              </a:ext>
            </a:extLst>
          </p:cNvPr>
          <p:cNvSpPr>
            <a:spLocks noGrp="1"/>
          </p:cNvSpPr>
          <p:nvPr>
            <p:ph type="body" sz="quarter" idx="37"/>
          </p:nvPr>
        </p:nvSpPr>
        <p:spPr/>
        <p:txBody>
          <a:bodyPr/>
          <a:lstStyle/>
          <a:p>
            <a:r>
              <a:rPr lang="en-US" dirty="0"/>
              <a:t>What we’re hearing</a:t>
            </a:r>
          </a:p>
        </p:txBody>
      </p:sp>
      <p:sp>
        <p:nvSpPr>
          <p:cNvPr id="7" name="TextBox 6">
            <a:extLst>
              <a:ext uri="{FF2B5EF4-FFF2-40B4-BE49-F238E27FC236}">
                <a16:creationId xmlns:a16="http://schemas.microsoft.com/office/drawing/2014/main" xmlns="" id="{A2BBE249-D3F4-4613-9127-F8C7688D015A}"/>
              </a:ext>
            </a:extLst>
          </p:cNvPr>
          <p:cNvSpPr txBox="1"/>
          <p:nvPr/>
        </p:nvSpPr>
        <p:spPr>
          <a:xfrm>
            <a:off x="232680" y="1851652"/>
            <a:ext cx="5841548" cy="240065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a:latin typeface="+mj-lt"/>
              </a:rPr>
              <a:t>Multiple Giving Days</a:t>
            </a:r>
          </a:p>
          <a:p>
            <a:pPr marL="342900" indent="-342900">
              <a:spcAft>
                <a:spcPts val="1200"/>
              </a:spcAft>
              <a:buFont typeface="Arial" panose="020B0604020202020204" pitchFamily="34" charset="0"/>
              <a:buChar char="•"/>
            </a:pPr>
            <a:r>
              <a:rPr lang="en-US" sz="2200">
                <a:latin typeface="+mj-lt"/>
              </a:rPr>
              <a:t>Increased Use of Ambassadors</a:t>
            </a:r>
          </a:p>
          <a:p>
            <a:pPr marL="342900" indent="-342900">
              <a:spcAft>
                <a:spcPts val="1200"/>
              </a:spcAft>
              <a:buFont typeface="Arial" panose="020B0604020202020204" pitchFamily="34" charset="0"/>
              <a:buChar char="•"/>
            </a:pPr>
            <a:r>
              <a:rPr lang="en-US" sz="2200">
                <a:latin typeface="+mj-lt"/>
              </a:rPr>
              <a:t>Specific Impact Causes</a:t>
            </a:r>
          </a:p>
          <a:p>
            <a:pPr marL="342900" indent="-342900">
              <a:spcAft>
                <a:spcPts val="1200"/>
              </a:spcAft>
              <a:buFont typeface="Arial" panose="020B0604020202020204" pitchFamily="34" charset="0"/>
              <a:buChar char="•"/>
            </a:pPr>
            <a:r>
              <a:rPr lang="en-US" sz="2200">
                <a:latin typeface="+mj-lt"/>
              </a:rPr>
              <a:t>More matches/challenges</a:t>
            </a:r>
          </a:p>
          <a:p>
            <a:pPr marL="342900" indent="-342900">
              <a:spcAft>
                <a:spcPts val="1200"/>
              </a:spcAft>
              <a:buFont typeface="Arial" panose="020B0604020202020204" pitchFamily="34" charset="0"/>
              <a:buChar char="•"/>
            </a:pPr>
            <a:r>
              <a:rPr lang="en-US" sz="2200">
                <a:latin typeface="+mj-lt"/>
              </a:rPr>
              <a:t>Corporate/Foundation matches</a:t>
            </a:r>
          </a:p>
        </p:txBody>
      </p:sp>
      <p:sp>
        <p:nvSpPr>
          <p:cNvPr id="8" name="TextBox 7">
            <a:extLst>
              <a:ext uri="{FF2B5EF4-FFF2-40B4-BE49-F238E27FC236}">
                <a16:creationId xmlns:a16="http://schemas.microsoft.com/office/drawing/2014/main" xmlns="" id="{E3013FC7-A88C-4014-A823-C6B9B2391A76}"/>
              </a:ext>
            </a:extLst>
          </p:cNvPr>
          <p:cNvSpPr txBox="1"/>
          <p:nvPr/>
        </p:nvSpPr>
        <p:spPr>
          <a:xfrm>
            <a:off x="5780316" y="1817354"/>
            <a:ext cx="3257550" cy="2092881"/>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200">
                <a:latin typeface="+mj-lt"/>
              </a:rPr>
              <a:t>Longer Giving Days</a:t>
            </a:r>
          </a:p>
          <a:p>
            <a:pPr marL="342900" indent="-342900">
              <a:spcAft>
                <a:spcPts val="600"/>
              </a:spcAft>
              <a:buFont typeface="Arial" panose="020B0604020202020204" pitchFamily="34" charset="0"/>
              <a:buChar char="•"/>
            </a:pPr>
            <a:r>
              <a:rPr lang="en-US" sz="2200">
                <a:latin typeface="+mj-lt"/>
              </a:rPr>
              <a:t>Making Giving Easy</a:t>
            </a:r>
          </a:p>
          <a:p>
            <a:pPr marL="342900" indent="-342900">
              <a:spcAft>
                <a:spcPts val="600"/>
              </a:spcAft>
              <a:buFont typeface="Arial" panose="020B0604020202020204" pitchFamily="34" charset="0"/>
              <a:buChar char="•"/>
            </a:pPr>
            <a:r>
              <a:rPr lang="en-US" sz="2200">
                <a:latin typeface="+mj-lt"/>
              </a:rPr>
              <a:t>Competitions</a:t>
            </a:r>
          </a:p>
          <a:p>
            <a:pPr marL="342900" indent="-342900">
              <a:spcAft>
                <a:spcPts val="600"/>
              </a:spcAft>
              <a:buFont typeface="Arial" panose="020B0604020202020204" pitchFamily="34" charset="0"/>
              <a:buChar char="•"/>
            </a:pPr>
            <a:r>
              <a:rPr lang="en-US" sz="2200">
                <a:latin typeface="+mj-lt"/>
              </a:rPr>
              <a:t>Power Hours</a:t>
            </a:r>
          </a:p>
          <a:p>
            <a:pPr marL="342900" indent="-342900">
              <a:spcAft>
                <a:spcPts val="600"/>
              </a:spcAft>
              <a:buFont typeface="Arial" panose="020B0604020202020204" pitchFamily="34" charset="0"/>
              <a:buChar char="•"/>
            </a:pPr>
            <a:r>
              <a:rPr lang="en-US" sz="2200">
                <a:latin typeface="+mj-lt"/>
              </a:rPr>
              <a:t>AI Personalization</a:t>
            </a:r>
            <a:endParaRPr lang="en-US" sz="2200"/>
          </a:p>
        </p:txBody>
      </p:sp>
    </p:spTree>
    <p:extLst>
      <p:ext uri="{BB962C8B-B14F-4D97-AF65-F5344CB8AC3E}">
        <p14:creationId xmlns:p14="http://schemas.microsoft.com/office/powerpoint/2010/main" val="367859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EFADB-8073-4F69-AB72-EFAE91188A3C}"/>
              </a:ext>
            </a:extLst>
          </p:cNvPr>
          <p:cNvSpPr>
            <a:spLocks noGrp="1"/>
          </p:cNvSpPr>
          <p:nvPr>
            <p:ph type="title"/>
          </p:nvPr>
        </p:nvSpPr>
        <p:spPr>
          <a:xfrm>
            <a:off x="5144153" y="1656927"/>
            <a:ext cx="3999847" cy="861774"/>
          </a:xfrm>
        </p:spPr>
        <p:txBody>
          <a:bodyPr/>
          <a:lstStyle/>
          <a:p>
            <a:r>
              <a:rPr lang="en-US"/>
              <a:t>More Digital </a:t>
            </a:r>
            <a:br>
              <a:rPr lang="en-US"/>
            </a:br>
            <a:r>
              <a:rPr lang="en-US"/>
              <a:t>Wallet Options:</a:t>
            </a:r>
          </a:p>
        </p:txBody>
      </p:sp>
      <p:pic>
        <p:nvPicPr>
          <p:cNvPr id="3" name="Picture 4">
            <a:extLst>
              <a:ext uri="{FF2B5EF4-FFF2-40B4-BE49-F238E27FC236}">
                <a16:creationId xmlns:a16="http://schemas.microsoft.com/office/drawing/2014/main" xmlns="" id="{E5AA3E16-19FA-4531-9468-811D2466E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994" y="987852"/>
            <a:ext cx="1555092" cy="3369366"/>
          </a:xfrm>
          <a:prstGeom prst="rect">
            <a:avLst/>
          </a:prstGeom>
        </p:spPr>
      </p:pic>
      <p:sp>
        <p:nvSpPr>
          <p:cNvPr id="8" name="Title 3">
            <a:extLst>
              <a:ext uri="{FF2B5EF4-FFF2-40B4-BE49-F238E27FC236}">
                <a16:creationId xmlns:a16="http://schemas.microsoft.com/office/drawing/2014/main" xmlns="" id="{02A42816-BD7A-4000-958A-505194DF157D}"/>
              </a:ext>
            </a:extLst>
          </p:cNvPr>
          <p:cNvSpPr txBox="1">
            <a:spLocks/>
          </p:cNvSpPr>
          <p:nvPr/>
        </p:nvSpPr>
        <p:spPr>
          <a:xfrm>
            <a:off x="304800" y="326296"/>
            <a:ext cx="8535988" cy="1292662"/>
          </a:xfrm>
          <a:prstGeom prst="rect">
            <a:avLst/>
          </a:prstGeom>
        </p:spPr>
        <p:txBody>
          <a:bodyPr vert="horz" wrap="square" lIns="0" tIns="0" rIns="0" bIns="0" rtlCol="0" anchor="t">
            <a:spAutoFit/>
          </a:bodyPr>
          <a:lstStyle>
            <a:lvl1pPr algn="l" defTabSz="914400" rtl="0" eaLnBrk="1" latinLnBrk="0" hangingPunct="1">
              <a:spcBef>
                <a:spcPct val="0"/>
              </a:spcBef>
              <a:buNone/>
              <a:defRPr lang="en-US" sz="2800" b="1" kern="1200" cap="none" baseline="0">
                <a:solidFill>
                  <a:schemeClr val="tx1"/>
                </a:solidFill>
                <a:latin typeface="+mj-lt"/>
                <a:ea typeface="Lato Medium" panose="020F0502020204030203" pitchFamily="34" charset="0"/>
                <a:cs typeface="Lato Medium" panose="020F0502020204030203" pitchFamily="34" charset="0"/>
              </a:defRPr>
            </a:lvl1pPr>
          </a:lstStyle>
          <a:p>
            <a:r>
              <a:rPr>
                <a:solidFill>
                  <a:srgbClr val="002D5C"/>
                </a:solidFill>
              </a:rPr>
              <a:t>RNL</a:t>
            </a:r>
          </a:p>
          <a:p>
            <a:r>
              <a:rPr>
                <a:solidFill>
                  <a:srgbClr val="002D5C"/>
                </a:solidFill>
              </a:rPr>
              <a:t>Preferred</a:t>
            </a:r>
          </a:p>
          <a:p>
            <a:r>
              <a:rPr>
                <a:solidFill>
                  <a:srgbClr val="002D5C"/>
                </a:solidFill>
              </a:rPr>
              <a:t>Payment</a:t>
            </a:r>
          </a:p>
        </p:txBody>
      </p:sp>
      <p:pic>
        <p:nvPicPr>
          <p:cNvPr id="16" name="Picture 16" descr="A picture containing drawing&#10;&#10;Description automatically generated">
            <a:extLst>
              <a:ext uri="{FF2B5EF4-FFF2-40B4-BE49-F238E27FC236}">
                <a16:creationId xmlns:a16="http://schemas.microsoft.com/office/drawing/2014/main" xmlns="" id="{192591DE-7C63-4017-9F5B-87B7708F6408}"/>
              </a:ext>
            </a:extLst>
          </p:cNvPr>
          <p:cNvPicPr>
            <a:picLocks noChangeAspect="1"/>
          </p:cNvPicPr>
          <p:nvPr/>
        </p:nvPicPr>
        <p:blipFill rotWithShape="1">
          <a:blip r:embed="rId4"/>
          <a:srcRect r="-455" b="69912"/>
          <a:stretch/>
        </p:blipFill>
        <p:spPr>
          <a:xfrm>
            <a:off x="5211336" y="2964658"/>
            <a:ext cx="2882125" cy="454087"/>
          </a:xfrm>
          <a:prstGeom prst="rect">
            <a:avLst/>
          </a:prstGeom>
        </p:spPr>
      </p:pic>
      <p:pic>
        <p:nvPicPr>
          <p:cNvPr id="17" name="Picture 17" descr="A close up of a sign&#10;&#10;Description automatically generated">
            <a:extLst>
              <a:ext uri="{FF2B5EF4-FFF2-40B4-BE49-F238E27FC236}">
                <a16:creationId xmlns:a16="http://schemas.microsoft.com/office/drawing/2014/main" xmlns="" id="{CE87648A-9BBC-4358-9D83-68E6A6D77387}"/>
              </a:ext>
            </a:extLst>
          </p:cNvPr>
          <p:cNvPicPr>
            <a:picLocks noChangeAspect="1"/>
          </p:cNvPicPr>
          <p:nvPr/>
        </p:nvPicPr>
        <p:blipFill>
          <a:blip r:embed="rId5"/>
          <a:stretch>
            <a:fillRect/>
          </a:stretch>
        </p:blipFill>
        <p:spPr>
          <a:xfrm>
            <a:off x="6652399" y="3638868"/>
            <a:ext cx="1227484" cy="977018"/>
          </a:xfrm>
          <a:prstGeom prst="rect">
            <a:avLst/>
          </a:prstGeom>
        </p:spPr>
      </p:pic>
      <p:pic>
        <p:nvPicPr>
          <p:cNvPr id="4" name="Picture 4" descr="A close up of a logo&#10;&#10;Description automatically generated">
            <a:extLst>
              <a:ext uri="{FF2B5EF4-FFF2-40B4-BE49-F238E27FC236}">
                <a16:creationId xmlns:a16="http://schemas.microsoft.com/office/drawing/2014/main" xmlns="" id="{9E7CB3E4-3F59-428C-841A-D21E156D8F4E}"/>
              </a:ext>
            </a:extLst>
          </p:cNvPr>
          <p:cNvPicPr>
            <a:picLocks noChangeAspect="1"/>
          </p:cNvPicPr>
          <p:nvPr/>
        </p:nvPicPr>
        <p:blipFill>
          <a:blip r:embed="rId6"/>
          <a:stretch>
            <a:fillRect/>
          </a:stretch>
        </p:blipFill>
        <p:spPr>
          <a:xfrm>
            <a:off x="5429706" y="3725130"/>
            <a:ext cx="1086574" cy="80449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1" y="2270288"/>
            <a:ext cx="1710068" cy="398352"/>
          </a:xfrm>
          <a:prstGeom prst="rect">
            <a:avLst/>
          </a:prstGeom>
        </p:spPr>
      </p:pic>
    </p:spTree>
    <p:extLst>
      <p:ext uri="{BB962C8B-B14F-4D97-AF65-F5344CB8AC3E}">
        <p14:creationId xmlns:p14="http://schemas.microsoft.com/office/powerpoint/2010/main" val="94428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AEA26-1F2A-4B46-B697-381A51930B6D}"/>
              </a:ext>
            </a:extLst>
          </p:cNvPr>
          <p:cNvSpPr>
            <a:spLocks noGrp="1"/>
          </p:cNvSpPr>
          <p:nvPr>
            <p:ph type="title"/>
          </p:nvPr>
        </p:nvSpPr>
        <p:spPr/>
        <p:txBody>
          <a:bodyPr/>
          <a:lstStyle/>
          <a:p>
            <a:r>
              <a:rPr lang="en-US"/>
              <a:t>Gifts in less than a minute with digital wallet</a:t>
            </a:r>
          </a:p>
        </p:txBody>
      </p:sp>
      <p:sp>
        <p:nvSpPr>
          <p:cNvPr id="6" name="TextBox 5">
            <a:extLst>
              <a:ext uri="{FF2B5EF4-FFF2-40B4-BE49-F238E27FC236}">
                <a16:creationId xmlns:a16="http://schemas.microsoft.com/office/drawing/2014/main" xmlns="" id="{E90A5343-5156-4C53-9081-314CAC7F3CCA}"/>
              </a:ext>
            </a:extLst>
          </p:cNvPr>
          <p:cNvSpPr txBox="1"/>
          <p:nvPr/>
        </p:nvSpPr>
        <p:spPr>
          <a:xfrm>
            <a:off x="341982" y="1247574"/>
            <a:ext cx="4769768" cy="3323987"/>
          </a:xfrm>
          <a:prstGeom prst="rect">
            <a:avLst/>
          </a:prstGeom>
          <a:noFill/>
        </p:spPr>
        <p:txBody>
          <a:bodyPr wrap="square">
            <a:spAutoFit/>
          </a:bodyPr>
          <a:lstStyle/>
          <a:p>
            <a:pPr algn="l"/>
            <a:r>
              <a:rPr lang="en-US" b="1" i="0" u="sng" dirty="0">
                <a:effectLst/>
                <a:latin typeface="+mj-lt"/>
              </a:rPr>
              <a:t>RNL + Braintree Digital Wallet Stats</a:t>
            </a:r>
            <a:br>
              <a:rPr lang="en-US" b="1" i="0" u="sng" dirty="0">
                <a:effectLst/>
                <a:latin typeface="+mj-lt"/>
              </a:rPr>
            </a:br>
            <a:endParaRPr lang="en-US" b="0" i="0" dirty="0">
              <a:effectLst/>
              <a:latin typeface="+mj-lt"/>
            </a:endParaRPr>
          </a:p>
          <a:p>
            <a:pPr algn="l">
              <a:spcAft>
                <a:spcPts val="1200"/>
              </a:spcAft>
              <a:buFont typeface="Arial" panose="020B0604020202020204" pitchFamily="34" charset="0"/>
              <a:buChar char="•"/>
            </a:pPr>
            <a:r>
              <a:rPr lang="en-US" b="0" i="0" dirty="0">
                <a:effectLst/>
                <a:latin typeface="+mj-lt"/>
              </a:rPr>
              <a:t> 26,984 Online Gifts </a:t>
            </a:r>
          </a:p>
          <a:p>
            <a:pPr algn="l">
              <a:spcAft>
                <a:spcPts val="1200"/>
              </a:spcAft>
              <a:buFont typeface="Arial" panose="020B0604020202020204" pitchFamily="34" charset="0"/>
              <a:buChar char="•"/>
            </a:pPr>
            <a:r>
              <a:rPr lang="en-US" dirty="0">
                <a:latin typeface="+mj-lt"/>
              </a:rPr>
              <a:t> </a:t>
            </a:r>
            <a:r>
              <a:rPr lang="en-US" b="0" i="0" dirty="0">
                <a:effectLst/>
                <a:latin typeface="+mj-lt"/>
              </a:rPr>
              <a:t>34% of Gifts were made using one of the 3 digital wallet options.</a:t>
            </a:r>
          </a:p>
          <a:p>
            <a:pPr algn="l">
              <a:spcAft>
                <a:spcPts val="1200"/>
              </a:spcAft>
              <a:buFont typeface="Arial" panose="020B0604020202020204" pitchFamily="34" charset="0"/>
              <a:buChar char="•"/>
            </a:pPr>
            <a:r>
              <a:rPr lang="en-US" b="0" i="0" dirty="0">
                <a:effectLst/>
                <a:latin typeface="+mj-lt"/>
              </a:rPr>
              <a:t> Gifts made via digital wallet made up 23% of online dollars raised.</a:t>
            </a:r>
          </a:p>
          <a:p>
            <a:pPr algn="l">
              <a:spcAft>
                <a:spcPts val="1200"/>
              </a:spcAft>
              <a:buFont typeface="Arial" panose="020B0604020202020204" pitchFamily="34" charset="0"/>
              <a:buChar char="•"/>
            </a:pPr>
            <a:r>
              <a:rPr lang="en-US" b="0" i="0" dirty="0">
                <a:effectLst/>
                <a:latin typeface="+mj-lt"/>
              </a:rPr>
              <a:t> Venmo gifts saw a much lower average gift, $37. We believe that many of these are first time, younger donors.</a:t>
            </a:r>
          </a:p>
        </p:txBody>
      </p:sp>
      <p:pic>
        <p:nvPicPr>
          <p:cNvPr id="8" name="Picture 7" descr="Chart&#10;&#10;Description automatically generated">
            <a:extLst>
              <a:ext uri="{FF2B5EF4-FFF2-40B4-BE49-F238E27FC236}">
                <a16:creationId xmlns:a16="http://schemas.microsoft.com/office/drawing/2014/main" xmlns="" id="{D3A0039D-4A43-45F8-B196-F8AF009E95EB}"/>
              </a:ext>
            </a:extLst>
          </p:cNvPr>
          <p:cNvPicPr>
            <a:picLocks noChangeAspect="1"/>
          </p:cNvPicPr>
          <p:nvPr/>
        </p:nvPicPr>
        <p:blipFill rotWithShape="1">
          <a:blip r:embed="rId3">
            <a:extLst>
              <a:ext uri="{28A0092B-C50C-407E-A947-70E740481C1C}">
                <a14:useLocalDpi xmlns:a14="http://schemas.microsoft.com/office/drawing/2010/main" val="0"/>
              </a:ext>
            </a:extLst>
          </a:blip>
          <a:srcRect l="4815" t="2788" r="602" b="4499"/>
          <a:stretch/>
        </p:blipFill>
        <p:spPr>
          <a:xfrm>
            <a:off x="5265627" y="1190191"/>
            <a:ext cx="2989373" cy="1756968"/>
          </a:xfrm>
          <a:prstGeom prst="rect">
            <a:avLst/>
          </a:prstGeom>
        </p:spPr>
      </p:pic>
      <p:pic>
        <p:nvPicPr>
          <p:cNvPr id="10" name="Picture 9" descr="Chart, bar chart&#10;&#10;Description automatically generated">
            <a:extLst>
              <a:ext uri="{FF2B5EF4-FFF2-40B4-BE49-F238E27FC236}">
                <a16:creationId xmlns:a16="http://schemas.microsoft.com/office/drawing/2014/main" xmlns="" id="{8CEDAA42-CC10-48A9-B889-248918E4DF9C}"/>
              </a:ext>
            </a:extLst>
          </p:cNvPr>
          <p:cNvPicPr>
            <a:picLocks noChangeAspect="1"/>
          </p:cNvPicPr>
          <p:nvPr/>
        </p:nvPicPr>
        <p:blipFill rotWithShape="1">
          <a:blip r:embed="rId4">
            <a:extLst>
              <a:ext uri="{28A0092B-C50C-407E-A947-70E740481C1C}">
                <a14:useLocalDpi xmlns:a14="http://schemas.microsoft.com/office/drawing/2010/main" val="0"/>
              </a:ext>
            </a:extLst>
          </a:blip>
          <a:srcRect l="2454" t="3073" r="1310" b="2787"/>
          <a:stretch/>
        </p:blipFill>
        <p:spPr>
          <a:xfrm>
            <a:off x="5392627" y="3063088"/>
            <a:ext cx="2989373" cy="1756968"/>
          </a:xfrm>
          <a:prstGeom prst="rect">
            <a:avLst/>
          </a:prstGeom>
        </p:spPr>
      </p:pic>
    </p:spTree>
    <p:extLst>
      <p:ext uri="{BB962C8B-B14F-4D97-AF65-F5344CB8AC3E}">
        <p14:creationId xmlns:p14="http://schemas.microsoft.com/office/powerpoint/2010/main" val="120673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invest in a giving day?</a:t>
            </a:r>
          </a:p>
        </p:txBody>
      </p:sp>
      <p:sp>
        <p:nvSpPr>
          <p:cNvPr id="6" name="TextBox 5">
            <a:extLst>
              <a:ext uri="{FF2B5EF4-FFF2-40B4-BE49-F238E27FC236}">
                <a16:creationId xmlns:a16="http://schemas.microsoft.com/office/drawing/2014/main" xmlns="" id="{145D0EBF-6ADC-0BEE-8548-99C048CC07CC}"/>
              </a:ext>
            </a:extLst>
          </p:cNvPr>
          <p:cNvSpPr txBox="1"/>
          <p:nvPr/>
        </p:nvSpPr>
        <p:spPr>
          <a:xfrm>
            <a:off x="3066354" y="3747351"/>
            <a:ext cx="3011292" cy="646331"/>
          </a:xfrm>
          <a:prstGeom prst="rect">
            <a:avLst/>
          </a:prstGeom>
          <a:noFill/>
        </p:spPr>
        <p:txBody>
          <a:bodyPr wrap="square" rtlCol="0">
            <a:spAutoFit/>
          </a:bodyPr>
          <a:lstStyle/>
          <a:p>
            <a:pPr algn="ctr"/>
            <a:r>
              <a:rPr lang="en-US" dirty="0">
                <a:latin typeface="+mj-lt"/>
              </a:rPr>
              <a:t>Future philanthropy builder: a rallying cry</a:t>
            </a:r>
          </a:p>
        </p:txBody>
      </p:sp>
      <p:sp>
        <p:nvSpPr>
          <p:cNvPr id="7" name="TextBox 6">
            <a:extLst>
              <a:ext uri="{FF2B5EF4-FFF2-40B4-BE49-F238E27FC236}">
                <a16:creationId xmlns:a16="http://schemas.microsoft.com/office/drawing/2014/main" xmlns="" id="{153CD884-999A-ED38-8A13-DC2C1FDC0768}"/>
              </a:ext>
            </a:extLst>
          </p:cNvPr>
          <p:cNvSpPr txBox="1"/>
          <p:nvPr/>
        </p:nvSpPr>
        <p:spPr>
          <a:xfrm>
            <a:off x="328758" y="3747352"/>
            <a:ext cx="2558268" cy="646331"/>
          </a:xfrm>
          <a:prstGeom prst="rect">
            <a:avLst/>
          </a:prstGeom>
          <a:noFill/>
        </p:spPr>
        <p:txBody>
          <a:bodyPr wrap="square" rtlCol="0">
            <a:spAutoFit/>
          </a:bodyPr>
          <a:lstStyle/>
          <a:p>
            <a:pPr algn="ctr"/>
            <a:r>
              <a:rPr lang="en-US" dirty="0">
                <a:latin typeface="+mj-lt"/>
              </a:rPr>
              <a:t>Identify future LAG/MG Prospects</a:t>
            </a:r>
          </a:p>
        </p:txBody>
      </p:sp>
      <p:sp>
        <p:nvSpPr>
          <p:cNvPr id="9" name="TextBox 8">
            <a:extLst>
              <a:ext uri="{FF2B5EF4-FFF2-40B4-BE49-F238E27FC236}">
                <a16:creationId xmlns:a16="http://schemas.microsoft.com/office/drawing/2014/main" xmlns="" id="{77D04714-8B88-0420-D620-A66A0B7195E4}"/>
              </a:ext>
            </a:extLst>
          </p:cNvPr>
          <p:cNvSpPr txBox="1"/>
          <p:nvPr/>
        </p:nvSpPr>
        <p:spPr>
          <a:xfrm>
            <a:off x="6121403" y="3747351"/>
            <a:ext cx="2558269" cy="646331"/>
          </a:xfrm>
          <a:prstGeom prst="rect">
            <a:avLst/>
          </a:prstGeom>
          <a:noFill/>
        </p:spPr>
        <p:txBody>
          <a:bodyPr wrap="square" rtlCol="0">
            <a:spAutoFit/>
          </a:bodyPr>
          <a:lstStyle/>
          <a:p>
            <a:pPr algn="ctr"/>
            <a:r>
              <a:rPr lang="en-US" dirty="0">
                <a:latin typeface="+mj-lt"/>
              </a:rPr>
              <a:t>Highest ROI in fundraising today</a:t>
            </a:r>
          </a:p>
        </p:txBody>
      </p:sp>
      <p:pic>
        <p:nvPicPr>
          <p:cNvPr id="48" name="Picture 47" descr="Icon&#10;&#10;Description automatically generated">
            <a:extLst>
              <a:ext uri="{FF2B5EF4-FFF2-40B4-BE49-F238E27FC236}">
                <a16:creationId xmlns:a16="http://schemas.microsoft.com/office/drawing/2014/main" xmlns="" id="{8697D780-8152-9C3F-930C-72C6FCEFC5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930" y="2997052"/>
            <a:ext cx="767923" cy="767923"/>
          </a:xfrm>
          <a:prstGeom prst="rect">
            <a:avLst/>
          </a:prstGeom>
        </p:spPr>
      </p:pic>
      <p:pic>
        <p:nvPicPr>
          <p:cNvPr id="60" name="Picture 59" descr="Icon&#10;&#10;Description automatically generated">
            <a:extLst>
              <a:ext uri="{FF2B5EF4-FFF2-40B4-BE49-F238E27FC236}">
                <a16:creationId xmlns:a16="http://schemas.microsoft.com/office/drawing/2014/main" xmlns="" id="{BB088D8C-4143-8302-548A-2113EEE32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063" y="2914340"/>
            <a:ext cx="860947" cy="860947"/>
          </a:xfrm>
          <a:prstGeom prst="rect">
            <a:avLst/>
          </a:prstGeom>
        </p:spPr>
      </p:pic>
      <p:pic>
        <p:nvPicPr>
          <p:cNvPr id="72" name="Picture 71">
            <a:extLst>
              <a:ext uri="{FF2B5EF4-FFF2-40B4-BE49-F238E27FC236}">
                <a16:creationId xmlns:a16="http://schemas.microsoft.com/office/drawing/2014/main" xmlns="" id="{3E991BA9-AC43-87BB-3773-7C0EDBBDE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038" y="2979427"/>
            <a:ext cx="767924" cy="767924"/>
          </a:xfrm>
          <a:prstGeom prst="rect">
            <a:avLst/>
          </a:prstGeom>
        </p:spPr>
      </p:pic>
      <p:sp>
        <p:nvSpPr>
          <p:cNvPr id="73" name="TextBox 72">
            <a:extLst>
              <a:ext uri="{FF2B5EF4-FFF2-40B4-BE49-F238E27FC236}">
                <a16:creationId xmlns:a16="http://schemas.microsoft.com/office/drawing/2014/main" xmlns="" id="{1CCAE80D-E3A1-31E0-D283-741A30A4DA11}"/>
              </a:ext>
            </a:extLst>
          </p:cNvPr>
          <p:cNvSpPr txBox="1"/>
          <p:nvPr/>
        </p:nvSpPr>
        <p:spPr>
          <a:xfrm>
            <a:off x="3111238" y="1784405"/>
            <a:ext cx="2921524" cy="646331"/>
          </a:xfrm>
          <a:prstGeom prst="rect">
            <a:avLst/>
          </a:prstGeom>
          <a:noFill/>
        </p:spPr>
        <p:txBody>
          <a:bodyPr wrap="square" rtlCol="0">
            <a:spAutoFit/>
          </a:bodyPr>
          <a:lstStyle/>
          <a:p>
            <a:pPr algn="ctr"/>
            <a:r>
              <a:rPr lang="en-US" dirty="0">
                <a:latin typeface="+mj-lt"/>
              </a:rPr>
              <a:t>All your channels, pointed to one effort</a:t>
            </a:r>
          </a:p>
        </p:txBody>
      </p:sp>
      <p:sp>
        <p:nvSpPr>
          <p:cNvPr id="74" name="TextBox 73">
            <a:extLst>
              <a:ext uri="{FF2B5EF4-FFF2-40B4-BE49-F238E27FC236}">
                <a16:creationId xmlns:a16="http://schemas.microsoft.com/office/drawing/2014/main" xmlns="" id="{672A3E3B-1A3B-87FA-0D6A-E07DF0A4A661}"/>
              </a:ext>
            </a:extLst>
          </p:cNvPr>
          <p:cNvSpPr txBox="1"/>
          <p:nvPr/>
        </p:nvSpPr>
        <p:spPr>
          <a:xfrm>
            <a:off x="6250528" y="1784406"/>
            <a:ext cx="2300016" cy="646331"/>
          </a:xfrm>
          <a:prstGeom prst="rect">
            <a:avLst/>
          </a:prstGeom>
          <a:noFill/>
        </p:spPr>
        <p:txBody>
          <a:bodyPr wrap="square" rtlCol="0">
            <a:spAutoFit/>
          </a:bodyPr>
          <a:lstStyle/>
          <a:p>
            <a:pPr algn="ctr"/>
            <a:r>
              <a:rPr lang="en-US" dirty="0">
                <a:latin typeface="+mj-lt"/>
              </a:rPr>
              <a:t>Social listening, micro-volunteering</a:t>
            </a:r>
          </a:p>
        </p:txBody>
      </p:sp>
      <p:sp>
        <p:nvSpPr>
          <p:cNvPr id="75" name="TextBox 74">
            <a:extLst>
              <a:ext uri="{FF2B5EF4-FFF2-40B4-BE49-F238E27FC236}">
                <a16:creationId xmlns:a16="http://schemas.microsoft.com/office/drawing/2014/main" xmlns="" id="{2E683602-BCA8-0993-3D67-B854F92620A4}"/>
              </a:ext>
            </a:extLst>
          </p:cNvPr>
          <p:cNvSpPr txBox="1"/>
          <p:nvPr/>
        </p:nvSpPr>
        <p:spPr>
          <a:xfrm>
            <a:off x="678051" y="1790671"/>
            <a:ext cx="1952843" cy="646331"/>
          </a:xfrm>
          <a:prstGeom prst="rect">
            <a:avLst/>
          </a:prstGeom>
          <a:noFill/>
        </p:spPr>
        <p:txBody>
          <a:bodyPr wrap="square" rtlCol="0">
            <a:spAutoFit/>
          </a:bodyPr>
          <a:lstStyle/>
          <a:p>
            <a:pPr algn="ctr"/>
            <a:r>
              <a:rPr lang="en-US" dirty="0">
                <a:latin typeface="+mj-lt"/>
              </a:rPr>
              <a:t>Best acquisition vehicle</a:t>
            </a:r>
          </a:p>
        </p:txBody>
      </p:sp>
      <p:pic>
        <p:nvPicPr>
          <p:cNvPr id="76" name="Picture 75" descr="Icon&#10;&#10;Description automatically generated">
            <a:extLst>
              <a:ext uri="{FF2B5EF4-FFF2-40B4-BE49-F238E27FC236}">
                <a16:creationId xmlns:a16="http://schemas.microsoft.com/office/drawing/2014/main" xmlns="" id="{B7544075-E1C9-1ED5-7452-3B8CE82F8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780" y="1092072"/>
            <a:ext cx="674670" cy="674670"/>
          </a:xfrm>
          <a:prstGeom prst="rect">
            <a:avLst/>
          </a:prstGeom>
        </p:spPr>
      </p:pic>
      <p:pic>
        <p:nvPicPr>
          <p:cNvPr id="77" name="Picture 76" descr="Icon&#10;&#10;Description automatically generated">
            <a:extLst>
              <a:ext uri="{FF2B5EF4-FFF2-40B4-BE49-F238E27FC236}">
                <a16:creationId xmlns:a16="http://schemas.microsoft.com/office/drawing/2014/main" xmlns="" id="{B4DFCD84-EDA0-A7ED-6924-C8D5A4C46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6216" y="1098359"/>
            <a:ext cx="674671" cy="674671"/>
          </a:xfrm>
          <a:prstGeom prst="rect">
            <a:avLst/>
          </a:prstGeom>
        </p:spPr>
      </p:pic>
      <p:pic>
        <p:nvPicPr>
          <p:cNvPr id="78" name="Picture 77" descr="Icon&#10;&#10;Description automatically generated">
            <a:extLst>
              <a:ext uri="{FF2B5EF4-FFF2-40B4-BE49-F238E27FC236}">
                <a16:creationId xmlns:a16="http://schemas.microsoft.com/office/drawing/2014/main" xmlns="" id="{F4D84DA8-FCF0-3AC4-965A-6FE5227477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665" y="1035174"/>
            <a:ext cx="800670" cy="800670"/>
          </a:xfrm>
          <a:prstGeom prst="rect">
            <a:avLst/>
          </a:prstGeom>
        </p:spPr>
      </p:pic>
      <p:pic>
        <p:nvPicPr>
          <p:cNvPr id="79" name="Picture 78" descr="Icon&#10;&#10;Description automatically generated">
            <a:extLst>
              <a:ext uri="{FF2B5EF4-FFF2-40B4-BE49-F238E27FC236}">
                <a16:creationId xmlns:a16="http://schemas.microsoft.com/office/drawing/2014/main" xmlns="" id="{C0DD0B2D-0E32-B639-E09B-18B956B0BE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9604" y="994163"/>
            <a:ext cx="860947" cy="860947"/>
          </a:xfrm>
          <a:prstGeom prst="rect">
            <a:avLst/>
          </a:prstGeom>
        </p:spPr>
      </p:pic>
    </p:spTree>
    <p:extLst>
      <p:ext uri="{BB962C8B-B14F-4D97-AF65-F5344CB8AC3E}">
        <p14:creationId xmlns:p14="http://schemas.microsoft.com/office/powerpoint/2010/main" val="17697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79AF1A00-6061-3169-FF23-924C2DBE2A35}"/>
              </a:ext>
            </a:extLst>
          </p:cNvPr>
          <p:cNvSpPr/>
          <p:nvPr/>
        </p:nvSpPr>
        <p:spPr>
          <a:xfrm>
            <a:off x="5741137" y="2132384"/>
            <a:ext cx="2542954" cy="2022093"/>
          </a:xfrm>
          <a:prstGeom prst="round2DiagRect">
            <a:avLst/>
          </a:prstGeom>
          <a:solidFill>
            <a:srgbClr val="00A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Diagonal Corners Rounded 3">
            <a:extLst>
              <a:ext uri="{FF2B5EF4-FFF2-40B4-BE49-F238E27FC236}">
                <a16:creationId xmlns:a16="http://schemas.microsoft.com/office/drawing/2014/main" xmlns="" id="{4FBD726F-3B10-BA4D-140A-B82A0185FA4A}"/>
              </a:ext>
            </a:extLst>
          </p:cNvPr>
          <p:cNvSpPr/>
          <p:nvPr/>
        </p:nvSpPr>
        <p:spPr>
          <a:xfrm>
            <a:off x="5109101" y="326294"/>
            <a:ext cx="3780900" cy="1545582"/>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Going Beyond Software</a:t>
            </a:r>
          </a:p>
        </p:txBody>
      </p:sp>
      <p:sp>
        <p:nvSpPr>
          <p:cNvPr id="3" name="Content Placeholder 2">
            <a:extLst>
              <a:ext uri="{FF2B5EF4-FFF2-40B4-BE49-F238E27FC236}">
                <a16:creationId xmlns:a16="http://schemas.microsoft.com/office/drawing/2014/main" xmlns="" id="{DF3FE8FC-54EB-60DE-546B-0753FF84A691}"/>
              </a:ext>
            </a:extLst>
          </p:cNvPr>
          <p:cNvSpPr>
            <a:spLocks noGrp="1"/>
          </p:cNvSpPr>
          <p:nvPr>
            <p:ph sz="quarter" idx="36"/>
          </p:nvPr>
        </p:nvSpPr>
        <p:spPr>
          <a:xfrm>
            <a:off x="628670" y="804894"/>
            <a:ext cx="4341748" cy="3533711"/>
          </a:xfrm>
        </p:spPr>
        <p:txBody>
          <a:bodyPr>
            <a:noAutofit/>
          </a:bodyPr>
          <a:lstStyle/>
          <a:p>
            <a:pPr marL="0" indent="0">
              <a:buNone/>
            </a:pPr>
            <a:r>
              <a:rPr lang="en-US" sz="1600" b="1" dirty="0"/>
              <a:t>How RNL can make your Giving Day even better:</a:t>
            </a:r>
          </a:p>
          <a:p>
            <a:pPr marL="169863" indent="-169863"/>
            <a:r>
              <a:rPr lang="en-US" sz="1600" dirty="0"/>
              <a:t>A turn-key solution.</a:t>
            </a:r>
          </a:p>
          <a:p>
            <a:pPr marL="169863" indent="-169863"/>
            <a:r>
              <a:rPr lang="en-US" sz="1600" dirty="0"/>
              <a:t>Comprehensive, omnichannel strategy to drive results.</a:t>
            </a:r>
          </a:p>
          <a:p>
            <a:pPr marL="169863" indent="-169863"/>
            <a:r>
              <a:rPr lang="en-US" sz="1600" dirty="0"/>
              <a:t>You set the vision, and we relieve your staff of burdens.</a:t>
            </a:r>
          </a:p>
          <a:p>
            <a:pPr marL="169863" indent="-169863"/>
            <a:r>
              <a:rPr lang="en-US" sz="1600" dirty="0"/>
              <a:t>Channels operated in coordination.</a:t>
            </a:r>
          </a:p>
          <a:p>
            <a:pPr marL="169863" indent="-169863"/>
            <a:r>
              <a:rPr lang="en-US" sz="1600" dirty="0"/>
              <a:t>Expert guidance, training and consulting.</a:t>
            </a:r>
          </a:p>
          <a:p>
            <a:pPr marL="169863" indent="-169863"/>
            <a:r>
              <a:rPr lang="en-US" sz="1600" dirty="0"/>
              <a:t>We make it easy on your advancement services team.</a:t>
            </a:r>
          </a:p>
          <a:p>
            <a:endParaRPr lang="en-US" sz="1600" dirty="0"/>
          </a:p>
        </p:txBody>
      </p:sp>
      <p:sp>
        <p:nvSpPr>
          <p:cNvPr id="6" name="Text Placeholder 1">
            <a:extLst>
              <a:ext uri="{FF2B5EF4-FFF2-40B4-BE49-F238E27FC236}">
                <a16:creationId xmlns:a16="http://schemas.microsoft.com/office/drawing/2014/main" xmlns="" id="{E500DAF6-A875-767B-2E84-2800A782F274}"/>
              </a:ext>
            </a:extLst>
          </p:cNvPr>
          <p:cNvSpPr txBox="1">
            <a:spLocks/>
          </p:cNvSpPr>
          <p:nvPr/>
        </p:nvSpPr>
        <p:spPr>
          <a:xfrm>
            <a:off x="5982836" y="586802"/>
            <a:ext cx="2033430" cy="1035420"/>
          </a:xfrm>
          <a:prstGeom prst="rect">
            <a:avLst/>
          </a:prstGeom>
        </p:spPr>
        <p:txBody>
          <a:bodyPr>
            <a:normAutofit fontScale="85000" lnSpcReduction="10000"/>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latin typeface="+mj-lt"/>
              </a:rPr>
              <a:t>$148</a:t>
            </a:r>
          </a:p>
        </p:txBody>
      </p:sp>
      <p:sp>
        <p:nvSpPr>
          <p:cNvPr id="7" name="Text Placeholder 4">
            <a:extLst>
              <a:ext uri="{FF2B5EF4-FFF2-40B4-BE49-F238E27FC236}">
                <a16:creationId xmlns:a16="http://schemas.microsoft.com/office/drawing/2014/main" xmlns="" id="{5E2DA6B2-63E1-5558-0D5A-FD48F2DAEBF2}"/>
              </a:ext>
            </a:extLst>
          </p:cNvPr>
          <p:cNvSpPr txBox="1">
            <a:spLocks/>
          </p:cNvSpPr>
          <p:nvPr/>
        </p:nvSpPr>
        <p:spPr>
          <a:xfrm>
            <a:off x="5693270" y="2413415"/>
            <a:ext cx="2542954" cy="1741062"/>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mj-lt"/>
              </a:rPr>
              <a:t>Average online gift for giving days, 2022</a:t>
            </a:r>
          </a:p>
        </p:txBody>
      </p:sp>
    </p:spTree>
    <p:extLst>
      <p:ext uri="{BB962C8B-B14F-4D97-AF65-F5344CB8AC3E}">
        <p14:creationId xmlns:p14="http://schemas.microsoft.com/office/powerpoint/2010/main" val="5807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3"/>
          </p:nvPr>
        </p:nvSpPr>
        <p:spPr/>
        <p:txBody>
          <a:bodyPr/>
          <a:lstStyle/>
          <a:p>
            <a:r>
              <a:rPr lang="en-US" dirty="0"/>
              <a:t>From a team that has assisted with over $1B in giving day support</a:t>
            </a:r>
          </a:p>
        </p:txBody>
      </p:sp>
      <p:sp>
        <p:nvSpPr>
          <p:cNvPr id="6" name="Title 5"/>
          <p:cNvSpPr>
            <a:spLocks noGrp="1"/>
          </p:cNvSpPr>
          <p:nvPr>
            <p:ph type="title"/>
          </p:nvPr>
        </p:nvSpPr>
        <p:spPr/>
        <p:txBody>
          <a:bodyPr/>
          <a:lstStyle/>
          <a:p>
            <a:r>
              <a:rPr lang="en-US" dirty="0"/>
              <a:t>Expert Consulting Support</a:t>
            </a:r>
          </a:p>
        </p:txBody>
      </p:sp>
      <p:sp>
        <p:nvSpPr>
          <p:cNvPr id="9" name="Content Placeholder 7">
            <a:extLst>
              <a:ext uri="{FF2B5EF4-FFF2-40B4-BE49-F238E27FC236}">
                <a16:creationId xmlns:a16="http://schemas.microsoft.com/office/drawing/2014/main" xmlns="" id="{2AF4A27D-7B52-4E90-BFC9-0582AEAE6375}"/>
              </a:ext>
            </a:extLst>
          </p:cNvPr>
          <p:cNvSpPr txBox="1">
            <a:spLocks/>
          </p:cNvSpPr>
          <p:nvPr/>
        </p:nvSpPr>
        <p:spPr>
          <a:xfrm>
            <a:off x="488950" y="1264988"/>
            <a:ext cx="5505450" cy="4215266"/>
          </a:xfrm>
          <a:prstGeom prst="rect">
            <a:avLst/>
          </a:prstGeom>
        </p:spPr>
        <p:txBody>
          <a:bodyPr vert="horz" lIns="91440" tIns="45720" rIns="91440" bIns="45720" rtlCol="0">
            <a:normAutofit/>
          </a:bodyPr>
          <a:lstStyle>
            <a:lvl1pPr marL="257175" indent="-257175" algn="l" defTabSz="685800" rtl="0" eaLnBrk="1" latinLnBrk="0" hangingPunct="1">
              <a:spcBef>
                <a:spcPts val="900"/>
              </a:spcBef>
              <a:buClr>
                <a:schemeClr val="accent3"/>
              </a:buClr>
              <a:buFont typeface="Arial" panose="020B0604020202020204" pitchFamily="34" charset="0"/>
              <a:buChar char="•"/>
              <a:defRPr lang="en-US" sz="1500" kern="1200" dirty="0">
                <a:solidFill>
                  <a:schemeClr val="tx2">
                    <a:lumMod val="50000"/>
                  </a:schemeClr>
                </a:solidFill>
                <a:latin typeface="+mn-lt"/>
                <a:ea typeface="+mn-ea"/>
                <a:cs typeface="+mn-cs"/>
              </a:defRPr>
            </a:lvl1pPr>
            <a:lvl2pPr marL="642938" indent="-342900" algn="l" defTabSz="685800" rtl="0" eaLnBrk="1" latinLnBrk="0" hangingPunct="1">
              <a:spcBef>
                <a:spcPts val="450"/>
              </a:spcBef>
              <a:buClr>
                <a:schemeClr val="accent3"/>
              </a:buClr>
              <a:buFont typeface="Arial" panose="020B0604020202020204" pitchFamily="34" charset="0"/>
              <a:buChar char="–"/>
              <a:defRPr lang="en-US" sz="1350" kern="1200" dirty="0">
                <a:solidFill>
                  <a:schemeClr val="tx2">
                    <a:lumMod val="50000"/>
                  </a:schemeClr>
                </a:solidFill>
                <a:latin typeface="+mn-lt"/>
                <a:ea typeface="+mn-ea"/>
                <a:cs typeface="+mn-cs"/>
              </a:defRPr>
            </a:lvl2pPr>
            <a:lvl3pPr marL="900113" indent="-257175" algn="l" defTabSz="685800" rtl="0" eaLnBrk="1" latinLnBrk="0" hangingPunct="1">
              <a:spcBef>
                <a:spcPts val="300"/>
              </a:spcBef>
              <a:buClr>
                <a:schemeClr val="accent3"/>
              </a:buClr>
              <a:buFont typeface="Arial" panose="020B0604020202020204" pitchFamily="34" charset="0"/>
              <a:buChar char="•"/>
              <a:defRPr lang="en-US" sz="1200" kern="1200" baseline="0" dirty="0">
                <a:solidFill>
                  <a:schemeClr val="tx2">
                    <a:lumMod val="50000"/>
                  </a:schemeClr>
                </a:solidFill>
                <a:latin typeface="+mn-lt"/>
                <a:ea typeface="+mn-ea"/>
                <a:cs typeface="+mn-cs"/>
              </a:defRPr>
            </a:lvl3pPr>
            <a:lvl4pPr marL="1198960" indent="-257175" algn="l" defTabSz="685800" rtl="0" eaLnBrk="1" latinLnBrk="0" hangingPunct="1">
              <a:spcBef>
                <a:spcPct val="20000"/>
              </a:spcBef>
              <a:buClr>
                <a:schemeClr val="accent3"/>
              </a:buClr>
              <a:buFont typeface="Arial" panose="020B0604020202020204" pitchFamily="34" charset="0"/>
              <a:buChar char="–"/>
              <a:defRPr lang="en-US" sz="1050" kern="1200" baseline="0" dirty="0">
                <a:solidFill>
                  <a:schemeClr val="tx2">
                    <a:lumMod val="50000"/>
                  </a:schemeClr>
                </a:solidFill>
                <a:latin typeface="+mn-lt"/>
                <a:ea typeface="+mn-ea"/>
                <a:cs typeface="+mn-cs"/>
              </a:defRPr>
            </a:lvl4pPr>
            <a:lvl5pPr marL="1456135" indent="-257175" algn="l" defTabSz="685800" rtl="0" eaLnBrk="1" latinLnBrk="0" hangingPunct="1">
              <a:spcBef>
                <a:spcPct val="20000"/>
              </a:spcBef>
              <a:buClr>
                <a:schemeClr val="accent3"/>
              </a:buClr>
              <a:buFont typeface="Arial" panose="020B0604020202020204" pitchFamily="34" charset="0"/>
              <a:buChar char="»"/>
              <a:defRPr lang="en-US" sz="900" kern="1200" dirty="0">
                <a:solidFill>
                  <a:schemeClr val="tx2">
                    <a:lumMod val="50000"/>
                  </a:schemeClr>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200"/>
              </a:spcAft>
            </a:pPr>
            <a:r>
              <a:rPr lang="en-US" dirty="0">
                <a:latin typeface="+mj-lt"/>
              </a:rPr>
              <a:t>Assessment</a:t>
            </a:r>
          </a:p>
          <a:p>
            <a:pPr lvl="3">
              <a:spcAft>
                <a:spcPts val="200"/>
              </a:spcAft>
              <a:buFont typeface="Arial" panose="020B0604020202020204" pitchFamily="34" charset="0"/>
              <a:buChar char="•"/>
            </a:pPr>
            <a:r>
              <a:rPr lang="en-US" dirty="0">
                <a:latin typeface="+mj-lt"/>
              </a:rPr>
              <a:t>Review and assess giving day priorities and needs</a:t>
            </a:r>
          </a:p>
          <a:p>
            <a:pPr lvl="3">
              <a:spcAft>
                <a:spcPts val="200"/>
              </a:spcAft>
              <a:buFont typeface="Arial" panose="020B0604020202020204" pitchFamily="34" charset="0"/>
              <a:buChar char="•"/>
            </a:pPr>
            <a:r>
              <a:rPr lang="en-US" dirty="0">
                <a:latin typeface="+mj-lt"/>
              </a:rPr>
              <a:t>Determine areas of opportunity </a:t>
            </a:r>
          </a:p>
          <a:p>
            <a:pPr lvl="3">
              <a:spcAft>
                <a:spcPts val="200"/>
              </a:spcAft>
              <a:buFont typeface="Arial" panose="020B0604020202020204" pitchFamily="34" charset="0"/>
              <a:buChar char="•"/>
            </a:pPr>
            <a:r>
              <a:rPr lang="en-US" dirty="0">
                <a:latin typeface="+mj-lt"/>
              </a:rPr>
              <a:t>Identify methods for implementation and execution. </a:t>
            </a:r>
          </a:p>
          <a:p>
            <a:pPr lvl="3">
              <a:spcAft>
                <a:spcPts val="200"/>
              </a:spcAft>
              <a:buFont typeface="Arial" panose="020B0604020202020204" pitchFamily="34" charset="0"/>
              <a:buChar char="•"/>
            </a:pPr>
            <a:r>
              <a:rPr lang="en-US" dirty="0">
                <a:latin typeface="+mj-lt"/>
              </a:rPr>
              <a:t>Increase involvement and exposure with leadership, campus partners, and other stakeholders</a:t>
            </a:r>
          </a:p>
          <a:p>
            <a:pPr lvl="3">
              <a:spcAft>
                <a:spcPts val="200"/>
              </a:spcAft>
              <a:buFont typeface="Arial" panose="020B0604020202020204" pitchFamily="34" charset="0"/>
              <a:buChar char="•"/>
            </a:pPr>
            <a:r>
              <a:rPr lang="en-US" dirty="0">
                <a:latin typeface="+mj-lt"/>
              </a:rPr>
              <a:t>Get feedback with custom internal survey, </a:t>
            </a:r>
          </a:p>
          <a:p>
            <a:pPr lvl="3">
              <a:spcAft>
                <a:spcPts val="200"/>
              </a:spcAft>
              <a:buFont typeface="Arial" panose="020B0604020202020204" pitchFamily="34" charset="0"/>
              <a:buChar char="•"/>
            </a:pPr>
            <a:r>
              <a:rPr lang="en-US" dirty="0">
                <a:latin typeface="+mj-lt"/>
              </a:rPr>
              <a:t>Convene with a virtual or on campus visit</a:t>
            </a:r>
          </a:p>
          <a:p>
            <a:pPr lvl="3">
              <a:spcAft>
                <a:spcPts val="200"/>
              </a:spcAft>
              <a:buFont typeface="Arial" panose="020B0604020202020204" pitchFamily="34" charset="0"/>
              <a:buChar char="•"/>
            </a:pPr>
            <a:r>
              <a:rPr lang="en-US" dirty="0">
                <a:latin typeface="+mj-lt"/>
              </a:rPr>
              <a:t>Receive a custom report with tactical and strategic recommendations</a:t>
            </a:r>
          </a:p>
          <a:p>
            <a:pPr>
              <a:spcAft>
                <a:spcPts val="200"/>
              </a:spcAft>
            </a:pPr>
            <a:r>
              <a:rPr lang="en-US" dirty="0">
                <a:latin typeface="+mj-lt"/>
              </a:rPr>
              <a:t>Strategic Planning</a:t>
            </a:r>
          </a:p>
          <a:p>
            <a:pPr lvl="3">
              <a:spcAft>
                <a:spcPts val="200"/>
              </a:spcAft>
              <a:buFont typeface="Arial" panose="020B0604020202020204" pitchFamily="34" charset="0"/>
              <a:buChar char="•"/>
            </a:pPr>
            <a:r>
              <a:rPr lang="en-US" dirty="0">
                <a:latin typeface="+mj-lt"/>
              </a:rPr>
              <a:t>Goal Setting, </a:t>
            </a:r>
          </a:p>
          <a:p>
            <a:pPr lvl="3">
              <a:spcAft>
                <a:spcPts val="200"/>
              </a:spcAft>
              <a:buFont typeface="Arial" panose="020B0604020202020204" pitchFamily="34" charset="0"/>
              <a:buChar char="•"/>
            </a:pPr>
            <a:r>
              <a:rPr lang="en-US" dirty="0">
                <a:latin typeface="+mj-lt"/>
              </a:rPr>
              <a:t>Establishment of KPIs, projections and timelines</a:t>
            </a:r>
          </a:p>
          <a:p>
            <a:pPr lvl="3">
              <a:spcAft>
                <a:spcPts val="200"/>
              </a:spcAft>
              <a:buFont typeface="Arial" panose="020B0604020202020204" pitchFamily="34" charset="0"/>
              <a:buChar char="•"/>
            </a:pPr>
            <a:r>
              <a:rPr lang="en-US" dirty="0">
                <a:latin typeface="+mj-lt"/>
              </a:rPr>
              <a:t>Communication Plan</a:t>
            </a:r>
          </a:p>
          <a:p>
            <a:pPr lvl="3">
              <a:spcAft>
                <a:spcPts val="200"/>
              </a:spcAft>
              <a:buFont typeface="Arial" panose="020B0604020202020204" pitchFamily="34" charset="0"/>
              <a:buChar char="•"/>
            </a:pPr>
            <a:r>
              <a:rPr lang="en-US" dirty="0">
                <a:latin typeface="+mj-lt"/>
              </a:rPr>
              <a:t>Challenges, Matches, Competitions – Gamification Strategy</a:t>
            </a:r>
          </a:p>
          <a:p>
            <a:pPr lvl="3">
              <a:spcAft>
                <a:spcPts val="200"/>
              </a:spcAft>
              <a:buFont typeface="Arial" panose="020B0604020202020204" pitchFamily="34" charset="0"/>
              <a:buChar char="•"/>
            </a:pPr>
            <a:r>
              <a:rPr lang="en-US" dirty="0">
                <a:latin typeface="+mj-lt"/>
              </a:rPr>
              <a:t>One day onsite (or virtual) team training</a:t>
            </a:r>
          </a:p>
          <a:p>
            <a:pPr lvl="1">
              <a:spcAft>
                <a:spcPts val="200"/>
              </a:spcAft>
            </a:pPr>
            <a:endParaRPr lang="en-US" dirty="0">
              <a:latin typeface="+mj-lt"/>
            </a:endParaRPr>
          </a:p>
        </p:txBody>
      </p:sp>
      <p:pic>
        <p:nvPicPr>
          <p:cNvPr id="10" name="Picture 9">
            <a:extLst>
              <a:ext uri="{FF2B5EF4-FFF2-40B4-BE49-F238E27FC236}">
                <a16:creationId xmlns:a16="http://schemas.microsoft.com/office/drawing/2014/main" xmlns="" id="{69CE2F65-8F43-42E8-B26B-EB61EC7F6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7899" y="1919049"/>
            <a:ext cx="1967151" cy="1967151"/>
          </a:xfrm>
          <a:prstGeom prst="rect">
            <a:avLst/>
          </a:prstGeom>
        </p:spPr>
      </p:pic>
    </p:spTree>
    <p:extLst>
      <p:ext uri="{BB962C8B-B14F-4D97-AF65-F5344CB8AC3E}">
        <p14:creationId xmlns:p14="http://schemas.microsoft.com/office/powerpoint/2010/main" val="25421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0087" y="283153"/>
            <a:ext cx="3006811" cy="439825"/>
          </a:xfrm>
        </p:spPr>
        <p:txBody>
          <a:bodyPr/>
          <a:lstStyle/>
          <a:p>
            <a:r>
              <a:rPr lang="en-US"/>
              <a:t>What’s included:</a:t>
            </a:r>
          </a:p>
        </p:txBody>
      </p:sp>
      <p:graphicFrame>
        <p:nvGraphicFramePr>
          <p:cNvPr id="10" name="Table 9">
            <a:extLst>
              <a:ext uri="{FF2B5EF4-FFF2-40B4-BE49-F238E27FC236}">
                <a16:creationId xmlns:a16="http://schemas.microsoft.com/office/drawing/2014/main" xmlns="" id="{D55B4CFE-605F-DE66-E472-F5782D9BEA9F}"/>
              </a:ext>
            </a:extLst>
          </p:cNvPr>
          <p:cNvGraphicFramePr>
            <a:graphicFrameLocks noGrp="1"/>
          </p:cNvGraphicFramePr>
          <p:nvPr>
            <p:extLst/>
          </p:nvPr>
        </p:nvGraphicFramePr>
        <p:xfrm>
          <a:off x="1302952" y="673550"/>
          <a:ext cx="7007342" cy="3967988"/>
        </p:xfrm>
        <a:graphic>
          <a:graphicData uri="http://schemas.openxmlformats.org/drawingml/2006/table">
            <a:tbl>
              <a:tblPr firstRow="1" firstCol="1" bandRow="1"/>
              <a:tblGrid>
                <a:gridCol w="1210828">
                  <a:extLst>
                    <a:ext uri="{9D8B030D-6E8A-4147-A177-3AD203B41FA5}">
                      <a16:colId xmlns:a16="http://schemas.microsoft.com/office/drawing/2014/main" xmlns="" val="4220852740"/>
                    </a:ext>
                  </a:extLst>
                </a:gridCol>
                <a:gridCol w="3888460">
                  <a:extLst>
                    <a:ext uri="{9D8B030D-6E8A-4147-A177-3AD203B41FA5}">
                      <a16:colId xmlns:a16="http://schemas.microsoft.com/office/drawing/2014/main" xmlns="" val="1581075580"/>
                    </a:ext>
                  </a:extLst>
                </a:gridCol>
                <a:gridCol w="954027">
                  <a:extLst>
                    <a:ext uri="{9D8B030D-6E8A-4147-A177-3AD203B41FA5}">
                      <a16:colId xmlns:a16="http://schemas.microsoft.com/office/drawing/2014/main" xmlns="" val="3231236960"/>
                    </a:ext>
                  </a:extLst>
                </a:gridCol>
                <a:gridCol w="954027">
                  <a:extLst>
                    <a:ext uri="{9D8B030D-6E8A-4147-A177-3AD203B41FA5}">
                      <a16:colId xmlns:a16="http://schemas.microsoft.com/office/drawing/2014/main" xmlns="" val="1264243742"/>
                    </a:ext>
                  </a:extLst>
                </a:gridCol>
              </a:tblGrid>
              <a:tr h="174226">
                <a:tc>
                  <a:txBody>
                    <a:bodyPr/>
                    <a:lstStyle/>
                    <a:p>
                      <a:pPr marL="0" marR="0">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Select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b="1">
                          <a:solidFill>
                            <a:srgbClr val="000000"/>
                          </a:solidFill>
                          <a:effectLst/>
                          <a:latin typeface="Calibri"/>
                          <a:ea typeface="Times New Roman" panose="02020603050405020304" pitchFamily="18" charset="0"/>
                          <a:cs typeface="Calibri"/>
                        </a:rPr>
                        <a:t>Advanced</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4172073"/>
                  </a:ext>
                </a:extLst>
              </a:tr>
              <a:tr h="174226">
                <a:tc rowSpan="4">
                  <a:txBody>
                    <a:bodyPr/>
                    <a:lstStyle/>
                    <a:p>
                      <a:pPr marL="71755" marR="71755">
                        <a:lnSpc>
                          <a:spcPct val="107000"/>
                        </a:lnSpc>
                        <a:spcBef>
                          <a:spcPts val="0"/>
                        </a:spcBef>
                        <a:spcAft>
                          <a:spcPts val="0"/>
                        </a:spcAft>
                      </a:pPr>
                      <a:r>
                        <a:rPr lang="en-US" sz="1100" b="1" i="1">
                          <a:solidFill>
                            <a:srgbClr val="FFFFFF"/>
                          </a:solidFill>
                          <a:effectLst/>
                          <a:latin typeface="+mj-lt"/>
                          <a:ea typeface="Times New Roman" panose="02020603050405020304" pitchFamily="18" charset="0"/>
                          <a:cs typeface="Calibri"/>
                        </a:rPr>
                        <a:t>Software </a:t>
                      </a:r>
                      <a:endParaRPr lang="en-US" sz="1100" b="1" i="1">
                        <a:solidFill>
                          <a:srgbClr val="FFFFFF"/>
                        </a:solidFill>
                        <a:effectLst/>
                        <a:latin typeface="+mj-lt"/>
                        <a:ea typeface="Calibri" panose="020F0502020204030204" pitchFamily="34" charset="0"/>
                        <a:cs typeface="Times New Roman" panose="02020603050405020304" pitchFamily="18" charset="0"/>
                      </a:endParaRPr>
                    </a:p>
                  </a:txBody>
                  <a:tcPr marL="87428" marR="87428" marT="43714" marB="43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D5C"/>
                    </a:solidFill>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Giving Day powered by RNL ScaleFunder</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4669764"/>
                  </a:ext>
                </a:extLst>
              </a:tr>
              <a:tr h="174226">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Crowdfunding powered by RNL ScaleFunder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0705977"/>
                  </a:ext>
                </a:extLst>
              </a:tr>
              <a:tr h="174226">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Evergreen Giving Pages powered by RNL ScaleFunder</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0714532"/>
                  </a:ext>
                </a:extLst>
              </a:tr>
              <a:tr h="174226">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RNL QuadMail</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5604129"/>
                  </a:ext>
                </a:extLst>
              </a:tr>
              <a:tr h="212063">
                <a:tc rowSpan="9">
                  <a:txBody>
                    <a:bodyPr/>
                    <a:lstStyle/>
                    <a:p>
                      <a:pPr marL="71755" marR="71755">
                        <a:lnSpc>
                          <a:spcPct val="107000"/>
                        </a:lnSpc>
                        <a:spcBef>
                          <a:spcPts val="0"/>
                        </a:spcBef>
                        <a:spcAft>
                          <a:spcPts val="0"/>
                        </a:spcAft>
                      </a:pPr>
                      <a:r>
                        <a:rPr lang="en-US" sz="1100" b="1" i="1">
                          <a:solidFill>
                            <a:srgbClr val="FFFFFF"/>
                          </a:solidFill>
                          <a:effectLst/>
                          <a:latin typeface="+mj-lt"/>
                          <a:ea typeface="Times New Roman" panose="02020603050405020304" pitchFamily="18" charset="0"/>
                          <a:cs typeface="Calibri" panose="020F0502020204030204" pitchFamily="34" charset="0"/>
                        </a:rPr>
                        <a:t>Direct Marketing </a:t>
                      </a:r>
                      <a:endParaRPr lang="en-US" sz="1100" b="1" i="1">
                        <a:solidFill>
                          <a:srgbClr val="FFFFFF"/>
                        </a:solidFill>
                        <a:effectLst/>
                        <a:latin typeface="+mj-lt"/>
                        <a:ea typeface="Calibri" panose="020F0502020204030204" pitchFamily="34" charset="0"/>
                        <a:cs typeface="Times New Roman" panose="02020603050405020304" pitchFamily="18" charset="0"/>
                      </a:endParaRPr>
                    </a:p>
                  </a:txBody>
                  <a:tcPr marL="87428" marR="87428" marT="43714" marB="43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Pre-Event Postcard</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9440725"/>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Pre-Event Email Campaigns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1</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3</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7601839"/>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Event Email Campaigns</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3</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3</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4274188"/>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Event Phone Campaign</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50 hours</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100 hours</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48668642"/>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Pre-Event Text Campaign</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3046669"/>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Event Text Campaign</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1506881"/>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Digital Advertising Campaign</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23275312"/>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Personalized Video with Allied Pixel</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4633534"/>
                  </a:ext>
                </a:extLst>
              </a:tr>
              <a:tr h="212063">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Personalized Video with ThankView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If Applicable</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If Applicable</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7428858"/>
                  </a:ext>
                </a:extLst>
              </a:tr>
              <a:tr h="182880">
                <a:tc rowSpan="3">
                  <a:txBody>
                    <a:bodyPr/>
                    <a:lstStyle/>
                    <a:p>
                      <a:pPr marL="71755" marR="71755">
                        <a:lnSpc>
                          <a:spcPct val="107000"/>
                        </a:lnSpc>
                        <a:spcBef>
                          <a:spcPts val="0"/>
                        </a:spcBef>
                        <a:spcAft>
                          <a:spcPts val="0"/>
                        </a:spcAft>
                      </a:pPr>
                      <a:r>
                        <a:rPr lang="en-US" sz="1100" b="1" i="1">
                          <a:solidFill>
                            <a:schemeClr val="bg1"/>
                          </a:solidFill>
                          <a:effectLst/>
                          <a:latin typeface="+mj-lt"/>
                          <a:ea typeface="Calibri" panose="020F0502020204030204" pitchFamily="34" charset="0"/>
                          <a:cs typeface="Calibri"/>
                        </a:rPr>
                        <a:t>Training and Consulting</a:t>
                      </a:r>
                      <a:r>
                        <a:rPr lang="en-US" sz="1100" i="1">
                          <a:solidFill>
                            <a:schemeClr val="bg1"/>
                          </a:solidFill>
                          <a:effectLst/>
                          <a:latin typeface="Calibri"/>
                          <a:ea typeface="Calibri" panose="020F0502020204030204" pitchFamily="34" charset="0"/>
                          <a:cs typeface="Calibri"/>
                        </a:rPr>
                        <a:t> </a:t>
                      </a:r>
                      <a:endParaRPr lang="en-US" sz="1100" i="1">
                        <a:solidFill>
                          <a:schemeClr val="bg1"/>
                        </a:solidFill>
                        <a:effectLst/>
                        <a:latin typeface="Calibri"/>
                        <a:ea typeface="Calibri" panose="020F0502020204030204" pitchFamily="34" charset="0"/>
                        <a:cs typeface="Times New Roman" panose="02020603050405020304" pitchFamily="18" charset="0"/>
                      </a:endParaRPr>
                    </a:p>
                  </a:txBody>
                  <a:tcPr marL="87428" marR="87428" marT="43714" marB="43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8E2"/>
                    </a:solidFill>
                  </a:tcPr>
                </a:tc>
                <a:tc>
                  <a:txBody>
                    <a:bodyPr/>
                    <a:lstStyle/>
                    <a:p>
                      <a:pPr marL="0" marR="0">
                        <a:lnSpc>
                          <a:spcPct val="107000"/>
                        </a:lnSpc>
                        <a:spcBef>
                          <a:spcPts val="0"/>
                        </a:spcBef>
                        <a:spcAft>
                          <a:spcPts val="0"/>
                        </a:spcAft>
                      </a:pPr>
                      <a:r>
                        <a:rPr lang="en-US" sz="1100">
                          <a:solidFill>
                            <a:srgbClr val="000000"/>
                          </a:solidFill>
                          <a:effectLst/>
                          <a:latin typeface="Calibri"/>
                          <a:ea typeface="Calibri" panose="020F0502020204030204" pitchFamily="34" charset="0"/>
                          <a:cs typeface="Calibri"/>
                        </a:rPr>
                        <a:t>Platform Technical Training</a:t>
                      </a: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6205952"/>
                  </a:ext>
                </a:extLst>
              </a:tr>
              <a:tr h="178888">
                <a:tc vMerge="1">
                  <a:txBody>
                    <a:bodyPr/>
                    <a:lstStyle/>
                    <a:p>
                      <a:endParaRPr lang="en-US"/>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a:solidFill>
                            <a:srgbClr val="000000"/>
                          </a:solidFill>
                          <a:effectLst/>
                          <a:latin typeface="Calibri"/>
                          <a:ea typeface="Times New Roman" panose="02020603050405020304" pitchFamily="18" charset="0"/>
                          <a:cs typeface="Calibri"/>
                        </a:rPr>
                        <a:t>Giving Day Assessment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1102727"/>
                  </a:ext>
                </a:extLst>
              </a:tr>
              <a:tr h="178888">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Giving Day Strategic Planning</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6538883"/>
                  </a:ext>
                </a:extLst>
              </a:tr>
              <a:tr h="174226">
                <a:tc rowSpan="2">
                  <a:txBody>
                    <a:bodyPr/>
                    <a:lstStyle/>
                    <a:p>
                      <a:pPr marL="71755" marR="71755">
                        <a:lnSpc>
                          <a:spcPct val="107000"/>
                        </a:lnSpc>
                        <a:spcBef>
                          <a:spcPts val="0"/>
                        </a:spcBef>
                        <a:spcAft>
                          <a:spcPts val="0"/>
                        </a:spcAft>
                      </a:pPr>
                      <a:r>
                        <a:rPr lang="en-US" sz="1100" b="1" i="1">
                          <a:solidFill>
                            <a:srgbClr val="000000"/>
                          </a:solidFill>
                          <a:effectLst/>
                          <a:latin typeface="+mj-lt"/>
                          <a:ea typeface="Times New Roman" panose="02020603050405020304" pitchFamily="18" charset="0"/>
                          <a:cs typeface="Calibri" panose="020F0502020204030204" pitchFamily="34" charset="0"/>
                        </a:rPr>
                        <a:t>Stewardship</a:t>
                      </a:r>
                      <a:endParaRPr lang="en-US" sz="1100" b="1" i="1">
                        <a:solidFill>
                          <a:srgbClr val="000000"/>
                        </a:solidFill>
                        <a:effectLst/>
                        <a:latin typeface="+mj-lt"/>
                        <a:ea typeface="Calibri" panose="020F0502020204030204" pitchFamily="34" charset="0"/>
                        <a:cs typeface="Times New Roman" panose="02020603050405020304" pitchFamily="18" charset="0"/>
                      </a:endParaRPr>
                    </a:p>
                  </a:txBody>
                  <a:tcPr marL="87428" marR="87428" marT="43714" marB="43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rPr>
                        <a:t>Thank You Email Campaign</a:t>
                      </a:r>
                      <a:endParaRPr lang="en-US" sz="110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6825016"/>
                  </a:ext>
                </a:extLst>
              </a:tr>
              <a:tr h="239506">
                <a:tc vMerge="1">
                  <a:txBody>
                    <a:bodyPr/>
                    <a:lstStyle/>
                    <a:p>
                      <a:endParaRPr lang="en-US"/>
                    </a:p>
                  </a:txBody>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Thank you/Stewardship Handwritten Cards (up to 5K)</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a:ea typeface="Times New Roman" panose="02020603050405020304" pitchFamily="18" charset="0"/>
                          <a:cs typeface="Calibri"/>
                          <a:sym typeface="Wingdings" panose="05000000000000000000" pitchFamily="2" charset="2"/>
                        </a:rPr>
                        <a:t></a:t>
                      </a:r>
                      <a:endParaRPr lang="en-US" sz="11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01393982"/>
                  </a:ext>
                </a:extLst>
              </a:tr>
              <a:tr h="201931">
                <a:tc>
                  <a:txBody>
                    <a:bodyPr/>
                    <a:lstStyle/>
                    <a:p>
                      <a:pPr marL="0" marR="0">
                        <a:lnSpc>
                          <a:spcPct val="107000"/>
                        </a:lnSpc>
                        <a:spcBef>
                          <a:spcPts val="0"/>
                        </a:spcBef>
                        <a:spcAft>
                          <a:spcPts val="0"/>
                        </a:spcAft>
                      </a:pPr>
                      <a:r>
                        <a:rPr lang="en-US" sz="1100" i="1">
                          <a:solidFill>
                            <a:srgbClr val="000000"/>
                          </a:solidFill>
                          <a:effectLst/>
                          <a:latin typeface="Biome Light" panose="020B0502040204020203" pitchFamily="34" charset="0"/>
                          <a:ea typeface="Times New Roman" panose="02020603050405020304" pitchFamily="18" charset="0"/>
                          <a:cs typeface="Biome Light" panose="020B0502040204020203" pitchFamily="34" charset="0"/>
                        </a:rPr>
                        <a:t> </a:t>
                      </a:r>
                      <a:r>
                        <a:rPr lang="en-US" sz="1100" b="1" i="1">
                          <a:solidFill>
                            <a:srgbClr val="000000"/>
                          </a:solidFill>
                          <a:effectLst/>
                          <a:latin typeface="+mj-lt"/>
                          <a:ea typeface="Times New Roman" panose="02020603050405020304" pitchFamily="18" charset="0"/>
                          <a:cs typeface="Biome Light" panose="020B0502040204020203" pitchFamily="34" charset="0"/>
                        </a:rPr>
                        <a:t>Brand</a:t>
                      </a:r>
                      <a:endParaRPr lang="en-US" sz="1100" b="1" i="1">
                        <a:solidFill>
                          <a:srgbClr val="000000"/>
                        </a:solidFill>
                        <a:effectLst/>
                        <a:latin typeface="+mj-lt"/>
                        <a:ea typeface="Calibri" panose="020F0502020204030204" pitchFamily="34" charset="0"/>
                        <a:cs typeface="Biome Light" panose="020B0502040204020203" pitchFamily="34"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8BB4"/>
                    </a:solidFill>
                  </a:tcPr>
                </a:tc>
                <a:tc>
                  <a:txBody>
                    <a:bodyPr/>
                    <a:lstStyle/>
                    <a:p>
                      <a:pPr marL="0" marR="0">
                        <a:lnSpc>
                          <a:spcPct val="107000"/>
                        </a:lnSpc>
                        <a:spcBef>
                          <a:spcPts val="0"/>
                        </a:spcBef>
                        <a:spcAft>
                          <a:spcPts val="0"/>
                        </a:spcAft>
                      </a:pPr>
                      <a:r>
                        <a:rPr lang="en-US" sz="1100" i="0">
                          <a:solidFill>
                            <a:srgbClr val="000000"/>
                          </a:solidFill>
                          <a:effectLst/>
                          <a:latin typeface="Calibri"/>
                          <a:ea typeface="Times New Roman" panose="02020603050405020304" pitchFamily="18" charset="0"/>
                          <a:cs typeface="Calibri"/>
                        </a:rPr>
                        <a:t>Custom Creative (Logo Design)</a:t>
                      </a:r>
                      <a:endParaRPr lang="en-US" sz="1100" i="0">
                        <a:solidFill>
                          <a:srgbClr val="000000"/>
                        </a:solidFill>
                        <a:effectLst/>
                        <a:latin typeface="Times New Roman"/>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i="1">
                          <a:solidFill>
                            <a:srgbClr val="000000"/>
                          </a:solidFill>
                          <a:effectLst/>
                          <a:latin typeface="Calibri"/>
                          <a:ea typeface="Times New Roman" panose="02020603050405020304" pitchFamily="18" charset="0"/>
                          <a:cs typeface="Calibri"/>
                        </a:rPr>
                        <a:t>Price at Request</a:t>
                      </a:r>
                      <a:endParaRPr lang="en-US" sz="800">
                        <a:solidFill>
                          <a:srgbClr val="000000"/>
                        </a:solidFill>
                        <a:effectLst/>
                        <a:latin typeface="Calibri"/>
                        <a:ea typeface="Calibri" panose="020F0502020204030204" pitchFamily="34" charset="0"/>
                        <a:cs typeface="Calibri"/>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Price at Request</a:t>
                      </a:r>
                      <a:endPar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667" marR="49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80150324"/>
                  </a:ext>
                </a:extLst>
              </a:tr>
            </a:tbl>
          </a:graphicData>
        </a:graphic>
      </p:graphicFrame>
    </p:spTree>
    <p:extLst>
      <p:ext uri="{BB962C8B-B14F-4D97-AF65-F5344CB8AC3E}">
        <p14:creationId xmlns:p14="http://schemas.microsoft.com/office/powerpoint/2010/main" val="188776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C47DC60-F073-DAA1-B54A-4776356E093A}"/>
              </a:ext>
            </a:extLst>
          </p:cNvPr>
          <p:cNvSpPr>
            <a:spLocks noGrp="1"/>
          </p:cNvSpPr>
          <p:nvPr>
            <p:ph type="title"/>
          </p:nvPr>
        </p:nvSpPr>
        <p:spPr/>
        <p:txBody>
          <a:bodyPr/>
          <a:lstStyle/>
          <a:p>
            <a:r>
              <a:rPr lang="en-US" dirty="0"/>
              <a:t>Who is RNL Giving Day designed for?</a:t>
            </a:r>
          </a:p>
        </p:txBody>
      </p:sp>
      <p:sp>
        <p:nvSpPr>
          <p:cNvPr id="5" name="TextBox 4">
            <a:extLst>
              <a:ext uri="{FF2B5EF4-FFF2-40B4-BE49-F238E27FC236}">
                <a16:creationId xmlns:a16="http://schemas.microsoft.com/office/drawing/2014/main" xmlns="" id="{5B6D3B6E-CC38-49CD-0A67-5016C340A840}"/>
              </a:ext>
            </a:extLst>
          </p:cNvPr>
          <p:cNvSpPr txBox="1"/>
          <p:nvPr/>
        </p:nvSpPr>
        <p:spPr>
          <a:xfrm>
            <a:off x="619233" y="2725947"/>
            <a:ext cx="2025700" cy="1200329"/>
          </a:xfrm>
          <a:prstGeom prst="rect">
            <a:avLst/>
          </a:prstGeom>
          <a:noFill/>
        </p:spPr>
        <p:txBody>
          <a:bodyPr wrap="square">
            <a:spAutoFit/>
          </a:bodyPr>
          <a:lstStyle/>
          <a:p>
            <a:pPr algn="ctr"/>
            <a:r>
              <a:rPr lang="en-US" sz="2400" dirty="0">
                <a:latin typeface="+mj-lt"/>
              </a:rPr>
              <a:t>Orgs with limited staff bandwidth</a:t>
            </a:r>
          </a:p>
        </p:txBody>
      </p:sp>
      <p:sp>
        <p:nvSpPr>
          <p:cNvPr id="6" name="TextBox 5">
            <a:extLst>
              <a:ext uri="{FF2B5EF4-FFF2-40B4-BE49-F238E27FC236}">
                <a16:creationId xmlns:a16="http://schemas.microsoft.com/office/drawing/2014/main" xmlns="" id="{8A32631B-9C05-5CBA-FA14-D7FE67EB2B76}"/>
              </a:ext>
            </a:extLst>
          </p:cNvPr>
          <p:cNvSpPr txBox="1"/>
          <p:nvPr/>
        </p:nvSpPr>
        <p:spPr>
          <a:xfrm>
            <a:off x="2885348" y="2725946"/>
            <a:ext cx="2766880" cy="1200329"/>
          </a:xfrm>
          <a:prstGeom prst="rect">
            <a:avLst/>
          </a:prstGeom>
          <a:noFill/>
        </p:spPr>
        <p:txBody>
          <a:bodyPr wrap="square">
            <a:spAutoFit/>
          </a:bodyPr>
          <a:lstStyle/>
          <a:p>
            <a:pPr algn="ctr"/>
            <a:r>
              <a:rPr lang="en-US" sz="2400" dirty="0">
                <a:latin typeface="+mj-lt"/>
              </a:rPr>
              <a:t>Orgs that want to take day to next level</a:t>
            </a:r>
          </a:p>
        </p:txBody>
      </p:sp>
      <p:sp>
        <p:nvSpPr>
          <p:cNvPr id="7" name="TextBox 6">
            <a:extLst>
              <a:ext uri="{FF2B5EF4-FFF2-40B4-BE49-F238E27FC236}">
                <a16:creationId xmlns:a16="http://schemas.microsoft.com/office/drawing/2014/main" xmlns="" id="{F25DB17D-C9FD-B42D-202C-EEA7A9BC9F30}"/>
              </a:ext>
            </a:extLst>
          </p:cNvPr>
          <p:cNvSpPr txBox="1"/>
          <p:nvPr/>
        </p:nvSpPr>
        <p:spPr>
          <a:xfrm>
            <a:off x="5652228" y="2699780"/>
            <a:ext cx="3188560" cy="1200329"/>
          </a:xfrm>
          <a:prstGeom prst="rect">
            <a:avLst/>
          </a:prstGeom>
          <a:noFill/>
        </p:spPr>
        <p:txBody>
          <a:bodyPr wrap="square">
            <a:spAutoFit/>
          </a:bodyPr>
          <a:lstStyle/>
          <a:p>
            <a:pPr algn="ctr"/>
            <a:r>
              <a:rPr lang="en-US" sz="2400" dirty="0">
                <a:latin typeface="+mj-lt"/>
              </a:rPr>
              <a:t>Orgs launching multiple smaller giving day initiatives</a:t>
            </a:r>
          </a:p>
        </p:txBody>
      </p:sp>
      <p:pic>
        <p:nvPicPr>
          <p:cNvPr id="3" name="Picture 2">
            <a:extLst>
              <a:ext uri="{FF2B5EF4-FFF2-40B4-BE49-F238E27FC236}">
                <a16:creationId xmlns:a16="http://schemas.microsoft.com/office/drawing/2014/main" xmlns="" id="{95CC56C1-E468-FAA9-36FA-A2BF6923A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027" y="1188798"/>
            <a:ext cx="1503522" cy="1503522"/>
          </a:xfrm>
          <a:prstGeom prst="rect">
            <a:avLst/>
          </a:prstGeom>
        </p:spPr>
      </p:pic>
      <p:pic>
        <p:nvPicPr>
          <p:cNvPr id="151" name="Picture 150">
            <a:extLst>
              <a:ext uri="{FF2B5EF4-FFF2-40B4-BE49-F238E27FC236}">
                <a16:creationId xmlns:a16="http://schemas.microsoft.com/office/drawing/2014/main" xmlns="" id="{81A47E46-29E5-0062-4BBA-62ABC1EB0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172" y="1188798"/>
            <a:ext cx="1503522" cy="1503522"/>
          </a:xfrm>
          <a:prstGeom prst="rect">
            <a:avLst/>
          </a:prstGeom>
        </p:spPr>
      </p:pic>
      <p:pic>
        <p:nvPicPr>
          <p:cNvPr id="152" name="Picture 151">
            <a:extLst>
              <a:ext uri="{FF2B5EF4-FFF2-40B4-BE49-F238E27FC236}">
                <a16:creationId xmlns:a16="http://schemas.microsoft.com/office/drawing/2014/main" xmlns="" id="{3C938B41-F248-15F9-6779-F8D29FC69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323" y="1188799"/>
            <a:ext cx="1503521" cy="1503521"/>
          </a:xfrm>
          <a:prstGeom prst="rect">
            <a:avLst/>
          </a:prstGeom>
        </p:spPr>
      </p:pic>
    </p:spTree>
    <p:extLst>
      <p:ext uri="{BB962C8B-B14F-4D97-AF65-F5344CB8AC3E}">
        <p14:creationId xmlns:p14="http://schemas.microsoft.com/office/powerpoint/2010/main" val="152122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27459-F35A-49A6-B49E-A004D8B04522}"/>
              </a:ext>
            </a:extLst>
          </p:cNvPr>
          <p:cNvSpPr>
            <a:spLocks noGrp="1"/>
          </p:cNvSpPr>
          <p:nvPr>
            <p:ph type="title"/>
          </p:nvPr>
        </p:nvSpPr>
        <p:spPr/>
        <p:txBody>
          <a:bodyPr/>
          <a:lstStyle/>
          <a:p>
            <a:r>
              <a:rPr lang="en-US" dirty="0"/>
              <a:t>Giving Day Benchmarks</a:t>
            </a:r>
          </a:p>
        </p:txBody>
      </p:sp>
      <p:sp>
        <p:nvSpPr>
          <p:cNvPr id="4" name="TextBox 3">
            <a:extLst>
              <a:ext uri="{FF2B5EF4-FFF2-40B4-BE49-F238E27FC236}">
                <a16:creationId xmlns:a16="http://schemas.microsoft.com/office/drawing/2014/main" xmlns="" id="{0E7DABD0-DC0D-4436-8B6E-A4FE65BA8C68}"/>
              </a:ext>
            </a:extLst>
          </p:cNvPr>
          <p:cNvSpPr txBox="1"/>
          <p:nvPr/>
        </p:nvSpPr>
        <p:spPr>
          <a:xfrm>
            <a:off x="539750" y="1333838"/>
            <a:ext cx="3562350" cy="2985433"/>
          </a:xfrm>
          <a:prstGeom prst="rect">
            <a:avLst/>
          </a:prstGeom>
          <a:noFill/>
        </p:spPr>
        <p:txBody>
          <a:bodyPr wrap="square">
            <a:spAutoFit/>
          </a:bodyPr>
          <a:lstStyle/>
          <a:p>
            <a:pPr algn="l">
              <a:spcAft>
                <a:spcPts val="1200"/>
              </a:spcAft>
              <a:buFont typeface="Arial" panose="020B0604020202020204" pitchFamily="34" charset="0"/>
              <a:buChar char="•"/>
            </a:pPr>
            <a:r>
              <a:rPr lang="en-US" sz="2400" b="1" i="0" dirty="0">
                <a:effectLst/>
                <a:latin typeface="+mj-lt"/>
              </a:rPr>
              <a:t>$143 - </a:t>
            </a:r>
            <a:r>
              <a:rPr lang="en-US" sz="2400" b="0" i="0" dirty="0">
                <a:effectLst/>
                <a:latin typeface="+mj-lt"/>
              </a:rPr>
              <a:t>average online gift for a giving day in 2022</a:t>
            </a:r>
          </a:p>
          <a:p>
            <a:pPr algn="l">
              <a:spcAft>
                <a:spcPts val="1200"/>
              </a:spcAft>
              <a:buFont typeface="Arial" panose="020B0604020202020204" pitchFamily="34" charset="0"/>
              <a:buChar char="•"/>
            </a:pPr>
            <a:r>
              <a:rPr lang="en-US" sz="2400" b="1" i="0" dirty="0">
                <a:effectLst/>
                <a:latin typeface="+mj-lt"/>
              </a:rPr>
              <a:t>77% </a:t>
            </a:r>
            <a:r>
              <a:rPr lang="en-US" sz="2400" b="0" i="0" dirty="0">
                <a:effectLst/>
                <a:latin typeface="+mj-lt"/>
              </a:rPr>
              <a:t>of total dollars come from offline gifts </a:t>
            </a:r>
          </a:p>
          <a:p>
            <a:pPr algn="l">
              <a:spcAft>
                <a:spcPts val="1200"/>
              </a:spcAft>
              <a:buFont typeface="Arial" panose="020B0604020202020204" pitchFamily="34" charset="0"/>
              <a:buChar char="•"/>
            </a:pPr>
            <a:r>
              <a:rPr lang="en-US" sz="2400" b="1" i="0" dirty="0">
                <a:effectLst/>
                <a:latin typeface="+mj-lt"/>
              </a:rPr>
              <a:t>73% </a:t>
            </a:r>
            <a:r>
              <a:rPr lang="en-US" sz="2400" b="0" i="0" dirty="0">
                <a:effectLst/>
                <a:latin typeface="+mj-lt"/>
              </a:rPr>
              <a:t>of gifts come online</a:t>
            </a:r>
          </a:p>
        </p:txBody>
      </p:sp>
      <p:pic>
        <p:nvPicPr>
          <p:cNvPr id="6" name="Picture 5" descr="Graphical user interface, text, application&#10;&#10;Description automatically generated">
            <a:extLst>
              <a:ext uri="{FF2B5EF4-FFF2-40B4-BE49-F238E27FC236}">
                <a16:creationId xmlns:a16="http://schemas.microsoft.com/office/drawing/2014/main" xmlns="" id="{9932C503-2443-42E0-8522-A98996FDE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724" y="1333838"/>
            <a:ext cx="2916905" cy="1190574"/>
          </a:xfrm>
          <a:prstGeom prst="rect">
            <a:avLst/>
          </a:prstGeom>
        </p:spPr>
      </p:pic>
      <p:pic>
        <p:nvPicPr>
          <p:cNvPr id="8" name="Picture 7">
            <a:extLst>
              <a:ext uri="{FF2B5EF4-FFF2-40B4-BE49-F238E27FC236}">
                <a16:creationId xmlns:a16="http://schemas.microsoft.com/office/drawing/2014/main" xmlns="" id="{86684CF5-3DDD-41D4-A12B-61ADFA8E667C}"/>
              </a:ext>
            </a:extLst>
          </p:cNvPr>
          <p:cNvPicPr>
            <a:picLocks noChangeAspect="1"/>
          </p:cNvPicPr>
          <p:nvPr/>
        </p:nvPicPr>
        <p:blipFill>
          <a:blip r:embed="rId4"/>
          <a:stretch>
            <a:fillRect/>
          </a:stretch>
        </p:blipFill>
        <p:spPr>
          <a:xfrm>
            <a:off x="4661127" y="2704050"/>
            <a:ext cx="4058331" cy="1970754"/>
          </a:xfrm>
          <a:prstGeom prst="rect">
            <a:avLst/>
          </a:prstGeom>
        </p:spPr>
      </p:pic>
    </p:spTree>
    <p:extLst>
      <p:ext uri="{BB962C8B-B14F-4D97-AF65-F5344CB8AC3E}">
        <p14:creationId xmlns:p14="http://schemas.microsoft.com/office/powerpoint/2010/main" val="17176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892552"/>
          </a:xfrm>
        </p:spPr>
        <p:txBody>
          <a:bodyPr/>
          <a:lstStyle/>
          <a:p>
            <a:r>
              <a:rPr lang="en-US" dirty="0"/>
              <a:t>Who is leading the way?</a:t>
            </a:r>
          </a:p>
          <a:p>
            <a:endParaRPr lang="en-US" dirty="0"/>
          </a:p>
        </p:txBody>
      </p:sp>
      <p:sp>
        <p:nvSpPr>
          <p:cNvPr id="5" name="Title 4"/>
          <p:cNvSpPr>
            <a:spLocks noGrp="1"/>
          </p:cNvSpPr>
          <p:nvPr>
            <p:ph type="title"/>
          </p:nvPr>
        </p:nvSpPr>
        <p:spPr/>
        <p:txBody>
          <a:bodyPr/>
          <a:lstStyle/>
          <a:p>
            <a:r>
              <a:rPr lang="en-US" dirty="0"/>
              <a:t>The Giving Day Revolution</a:t>
            </a:r>
          </a:p>
        </p:txBody>
      </p:sp>
      <p:pic>
        <p:nvPicPr>
          <p:cNvPr id="3" name="Picture 2">
            <a:extLst>
              <a:ext uri="{FF2B5EF4-FFF2-40B4-BE49-F238E27FC236}">
                <a16:creationId xmlns:a16="http://schemas.microsoft.com/office/drawing/2014/main" xmlns="" id="{AD403569-13B9-2543-F00F-7B46FF923370}"/>
              </a:ext>
            </a:extLst>
          </p:cNvPr>
          <p:cNvPicPr>
            <a:picLocks noChangeAspect="1"/>
          </p:cNvPicPr>
          <p:nvPr/>
        </p:nvPicPr>
        <p:blipFill>
          <a:blip r:embed="rId2"/>
          <a:stretch>
            <a:fillRect/>
          </a:stretch>
        </p:blipFill>
        <p:spPr>
          <a:xfrm>
            <a:off x="970262" y="1571466"/>
            <a:ext cx="2917586" cy="1978884"/>
          </a:xfrm>
          <a:prstGeom prst="rect">
            <a:avLst/>
          </a:prstGeom>
          <a:ln>
            <a:solidFill>
              <a:schemeClr val="accent2"/>
            </a:solidFill>
          </a:ln>
          <a:effectLst/>
        </p:spPr>
      </p:pic>
      <p:pic>
        <p:nvPicPr>
          <p:cNvPr id="6" name="Picture 5">
            <a:extLst>
              <a:ext uri="{FF2B5EF4-FFF2-40B4-BE49-F238E27FC236}">
                <a16:creationId xmlns:a16="http://schemas.microsoft.com/office/drawing/2014/main" xmlns="" id="{E6325B51-9C12-0A05-B532-5F2DDF0B0A7D}"/>
              </a:ext>
            </a:extLst>
          </p:cNvPr>
          <p:cNvPicPr>
            <a:picLocks noChangeAspect="1"/>
          </p:cNvPicPr>
          <p:nvPr/>
        </p:nvPicPr>
        <p:blipFill>
          <a:blip r:embed="rId3"/>
          <a:stretch>
            <a:fillRect/>
          </a:stretch>
        </p:blipFill>
        <p:spPr>
          <a:xfrm>
            <a:off x="5656306" y="3073733"/>
            <a:ext cx="2886418" cy="659592"/>
          </a:xfrm>
          <a:prstGeom prst="rect">
            <a:avLst/>
          </a:prstGeom>
        </p:spPr>
      </p:pic>
      <p:pic>
        <p:nvPicPr>
          <p:cNvPr id="7" name="Picture 6">
            <a:extLst>
              <a:ext uri="{FF2B5EF4-FFF2-40B4-BE49-F238E27FC236}">
                <a16:creationId xmlns:a16="http://schemas.microsoft.com/office/drawing/2014/main" xmlns="" id="{197FAEFE-7E5D-0A1C-2970-09EC9C74B959}"/>
              </a:ext>
            </a:extLst>
          </p:cNvPr>
          <p:cNvPicPr>
            <a:picLocks noChangeAspect="1"/>
          </p:cNvPicPr>
          <p:nvPr/>
        </p:nvPicPr>
        <p:blipFill rotWithShape="1">
          <a:blip r:embed="rId4"/>
          <a:srcRect b="5246"/>
          <a:stretch/>
        </p:blipFill>
        <p:spPr>
          <a:xfrm>
            <a:off x="3939029" y="1540031"/>
            <a:ext cx="2849784" cy="1482933"/>
          </a:xfrm>
          <a:prstGeom prst="rect">
            <a:avLst/>
          </a:prstGeom>
        </p:spPr>
      </p:pic>
      <p:pic>
        <p:nvPicPr>
          <p:cNvPr id="8" name="Picture 7">
            <a:extLst>
              <a:ext uri="{FF2B5EF4-FFF2-40B4-BE49-F238E27FC236}">
                <a16:creationId xmlns:a16="http://schemas.microsoft.com/office/drawing/2014/main" xmlns="" id="{E3D33672-52DF-D5A5-9982-2E3C121176A6}"/>
              </a:ext>
            </a:extLst>
          </p:cNvPr>
          <p:cNvPicPr>
            <a:picLocks noChangeAspect="1"/>
          </p:cNvPicPr>
          <p:nvPr/>
        </p:nvPicPr>
        <p:blipFill>
          <a:blip r:embed="rId5"/>
          <a:stretch>
            <a:fillRect/>
          </a:stretch>
        </p:blipFill>
        <p:spPr>
          <a:xfrm>
            <a:off x="3092247" y="3073733"/>
            <a:ext cx="2502340" cy="1369168"/>
          </a:xfrm>
          <a:prstGeom prst="rect">
            <a:avLst/>
          </a:prstGeom>
          <a:ln>
            <a:solidFill>
              <a:schemeClr val="accent5"/>
            </a:solidFill>
          </a:ln>
        </p:spPr>
      </p:pic>
    </p:spTree>
    <p:extLst>
      <p:ext uri="{BB962C8B-B14F-4D97-AF65-F5344CB8AC3E}">
        <p14:creationId xmlns:p14="http://schemas.microsoft.com/office/powerpoint/2010/main" val="397155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Giving Day Hurdles</a:t>
            </a:r>
          </a:p>
        </p:txBody>
      </p:sp>
      <p:sp>
        <p:nvSpPr>
          <p:cNvPr id="113" name="TextBox 112">
            <a:extLst>
              <a:ext uri="{FF2B5EF4-FFF2-40B4-BE49-F238E27FC236}">
                <a16:creationId xmlns:a16="http://schemas.microsoft.com/office/drawing/2014/main" xmlns="" id="{5A8640BD-AEC2-8730-526D-69BE0DE8419C}"/>
              </a:ext>
            </a:extLst>
          </p:cNvPr>
          <p:cNvSpPr txBox="1"/>
          <p:nvPr/>
        </p:nvSpPr>
        <p:spPr>
          <a:xfrm>
            <a:off x="1634181" y="1425620"/>
            <a:ext cx="2546430" cy="646331"/>
          </a:xfrm>
          <a:prstGeom prst="rect">
            <a:avLst/>
          </a:prstGeom>
          <a:noFill/>
        </p:spPr>
        <p:txBody>
          <a:bodyPr wrap="square" rtlCol="0">
            <a:spAutoFit/>
          </a:bodyPr>
          <a:lstStyle/>
          <a:p>
            <a:r>
              <a:rPr lang="en-US" dirty="0">
                <a:latin typeface="+mj-lt"/>
              </a:rPr>
              <a:t>Big giving days take months of planning.</a:t>
            </a:r>
          </a:p>
        </p:txBody>
      </p:sp>
      <p:sp>
        <p:nvSpPr>
          <p:cNvPr id="179" name="TextBox 178">
            <a:extLst>
              <a:ext uri="{FF2B5EF4-FFF2-40B4-BE49-F238E27FC236}">
                <a16:creationId xmlns:a16="http://schemas.microsoft.com/office/drawing/2014/main" xmlns="" id="{3DC64730-DF90-BF88-D927-F824790B0A38}"/>
              </a:ext>
            </a:extLst>
          </p:cNvPr>
          <p:cNvSpPr txBox="1"/>
          <p:nvPr/>
        </p:nvSpPr>
        <p:spPr>
          <a:xfrm>
            <a:off x="5823270" y="1441008"/>
            <a:ext cx="2279330" cy="646331"/>
          </a:xfrm>
          <a:prstGeom prst="rect">
            <a:avLst/>
          </a:prstGeom>
          <a:noFill/>
        </p:spPr>
        <p:txBody>
          <a:bodyPr wrap="square" rtlCol="0">
            <a:spAutoFit/>
          </a:bodyPr>
          <a:lstStyle/>
          <a:p>
            <a:r>
              <a:rPr lang="en-US" dirty="0">
                <a:latin typeface="+mj-lt"/>
              </a:rPr>
              <a:t>Staffing is an issue everywhere.</a:t>
            </a:r>
          </a:p>
        </p:txBody>
      </p:sp>
      <p:pic>
        <p:nvPicPr>
          <p:cNvPr id="4" name="Picture 3">
            <a:extLst>
              <a:ext uri="{FF2B5EF4-FFF2-40B4-BE49-F238E27FC236}">
                <a16:creationId xmlns:a16="http://schemas.microsoft.com/office/drawing/2014/main" xmlns="" id="{10747AC9-A63F-78F2-CD05-E9F82A782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162200"/>
            <a:ext cx="1046456" cy="1046456"/>
          </a:xfrm>
          <a:prstGeom prst="rect">
            <a:avLst/>
          </a:prstGeom>
        </p:spPr>
      </p:pic>
      <p:pic>
        <p:nvPicPr>
          <p:cNvPr id="9" name="Picture 8" descr="Icon&#10;&#10;Description automatically generated">
            <a:extLst>
              <a:ext uri="{FF2B5EF4-FFF2-40B4-BE49-F238E27FC236}">
                <a16:creationId xmlns:a16="http://schemas.microsoft.com/office/drawing/2014/main" xmlns="" id="{7713F34E-96D9-41C9-12B9-8B4FB4F5B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8" y="1256303"/>
            <a:ext cx="954526" cy="954526"/>
          </a:xfrm>
          <a:prstGeom prst="rect">
            <a:avLst/>
          </a:prstGeom>
        </p:spPr>
      </p:pic>
      <p:sp>
        <p:nvSpPr>
          <p:cNvPr id="10" name="TextBox 9">
            <a:extLst>
              <a:ext uri="{FF2B5EF4-FFF2-40B4-BE49-F238E27FC236}">
                <a16:creationId xmlns:a16="http://schemas.microsoft.com/office/drawing/2014/main" xmlns="" id="{2D1C9675-5979-E73D-4304-38D2F4B6F491}"/>
              </a:ext>
            </a:extLst>
          </p:cNvPr>
          <p:cNvSpPr txBox="1"/>
          <p:nvPr/>
        </p:nvSpPr>
        <p:spPr>
          <a:xfrm>
            <a:off x="1408176" y="3326372"/>
            <a:ext cx="2419465" cy="369332"/>
          </a:xfrm>
          <a:prstGeom prst="rect">
            <a:avLst/>
          </a:prstGeom>
          <a:noFill/>
        </p:spPr>
        <p:txBody>
          <a:bodyPr wrap="square" rtlCol="0">
            <a:spAutoFit/>
          </a:bodyPr>
          <a:lstStyle/>
          <a:p>
            <a:r>
              <a:rPr lang="en-US" dirty="0">
                <a:latin typeface="+mj-lt"/>
              </a:rPr>
              <a:t>Resources are tight.</a:t>
            </a:r>
          </a:p>
        </p:txBody>
      </p:sp>
      <p:sp>
        <p:nvSpPr>
          <p:cNvPr id="11" name="TextBox 10">
            <a:extLst>
              <a:ext uri="{FF2B5EF4-FFF2-40B4-BE49-F238E27FC236}">
                <a16:creationId xmlns:a16="http://schemas.microsoft.com/office/drawing/2014/main" xmlns="" id="{9697B5E0-60DE-5917-6A11-9B0F2276D03F}"/>
              </a:ext>
            </a:extLst>
          </p:cNvPr>
          <p:cNvSpPr txBox="1"/>
          <p:nvPr/>
        </p:nvSpPr>
        <p:spPr>
          <a:xfrm>
            <a:off x="5823270" y="3119652"/>
            <a:ext cx="2518977" cy="646331"/>
          </a:xfrm>
          <a:prstGeom prst="rect">
            <a:avLst/>
          </a:prstGeom>
          <a:noFill/>
        </p:spPr>
        <p:txBody>
          <a:bodyPr wrap="square" rtlCol="0">
            <a:spAutoFit/>
          </a:bodyPr>
          <a:lstStyle/>
          <a:p>
            <a:r>
              <a:rPr lang="en-US" dirty="0">
                <a:latin typeface="+mj-lt"/>
              </a:rPr>
              <a:t>Leadership and MGOs must buy in.</a:t>
            </a:r>
          </a:p>
        </p:txBody>
      </p:sp>
      <p:pic>
        <p:nvPicPr>
          <p:cNvPr id="12" name="Picture 11" descr="Icon&#10;&#10;Description automatically generated">
            <a:extLst>
              <a:ext uri="{FF2B5EF4-FFF2-40B4-BE49-F238E27FC236}">
                <a16:creationId xmlns:a16="http://schemas.microsoft.com/office/drawing/2014/main" xmlns="" id="{C3FD5D88-7B95-4EDD-02EF-D1609DD8F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26" y="2985760"/>
            <a:ext cx="644650" cy="797436"/>
          </a:xfrm>
          <a:prstGeom prst="rect">
            <a:avLst/>
          </a:prstGeom>
        </p:spPr>
      </p:pic>
      <p:pic>
        <p:nvPicPr>
          <p:cNvPr id="13" name="Picture 12" descr="Icon&#10;&#10;Description automatically generated">
            <a:extLst>
              <a:ext uri="{FF2B5EF4-FFF2-40B4-BE49-F238E27FC236}">
                <a16:creationId xmlns:a16="http://schemas.microsoft.com/office/drawing/2014/main" xmlns="" id="{3E2009EF-D1F4-1B33-D0FC-50A55046D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814" y="2978810"/>
            <a:ext cx="1064456" cy="1064456"/>
          </a:xfrm>
          <a:prstGeom prst="rect">
            <a:avLst/>
          </a:prstGeom>
        </p:spPr>
      </p:pic>
    </p:spTree>
    <p:extLst>
      <p:ext uri="{BB962C8B-B14F-4D97-AF65-F5344CB8AC3E}">
        <p14:creationId xmlns:p14="http://schemas.microsoft.com/office/powerpoint/2010/main" val="41843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907C41B-78DE-E193-23D4-604CB9D8EFA1}"/>
              </a:ext>
            </a:extLst>
          </p:cNvPr>
          <p:cNvSpPr>
            <a:spLocks noGrp="1"/>
          </p:cNvSpPr>
          <p:nvPr>
            <p:ph type="title"/>
          </p:nvPr>
        </p:nvSpPr>
        <p:spPr/>
        <p:txBody>
          <a:bodyPr/>
          <a:lstStyle/>
          <a:p>
            <a:r>
              <a:rPr lang="en-US" dirty="0"/>
              <a:t>These hurdles make it hard to do the key thing:</a:t>
            </a:r>
          </a:p>
        </p:txBody>
      </p:sp>
      <p:sp>
        <p:nvSpPr>
          <p:cNvPr id="6" name="Text Placeholder 5">
            <a:extLst>
              <a:ext uri="{FF2B5EF4-FFF2-40B4-BE49-F238E27FC236}">
                <a16:creationId xmlns:a16="http://schemas.microsoft.com/office/drawing/2014/main" xmlns="" id="{BEF3FA45-B0CA-EA4A-DFA7-5C1CB8A775D3}"/>
              </a:ext>
            </a:extLst>
          </p:cNvPr>
          <p:cNvSpPr>
            <a:spLocks noGrp="1"/>
          </p:cNvSpPr>
          <p:nvPr>
            <p:ph type="body" sz="quarter" idx="37"/>
          </p:nvPr>
        </p:nvSpPr>
        <p:spPr>
          <a:xfrm>
            <a:off x="0" y="1100230"/>
            <a:ext cx="9144000" cy="477318"/>
          </a:xfrm>
        </p:spPr>
        <p:txBody>
          <a:bodyPr/>
          <a:lstStyle/>
          <a:p>
            <a:r>
              <a:rPr lang="en-US" dirty="0"/>
              <a:t>Omnichannel Engagement</a:t>
            </a:r>
          </a:p>
        </p:txBody>
      </p:sp>
      <p:pic>
        <p:nvPicPr>
          <p:cNvPr id="10" name="Picture 9" descr="A picture containing ground, track and field, track, sport&#10;&#10;Description automatically generated">
            <a:extLst>
              <a:ext uri="{FF2B5EF4-FFF2-40B4-BE49-F238E27FC236}">
                <a16:creationId xmlns:a16="http://schemas.microsoft.com/office/drawing/2014/main" xmlns="" id="{9DE177A6-718D-5E39-AAA4-E1E4BE3275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59"/>
          <a:stretch/>
        </p:blipFill>
        <p:spPr>
          <a:xfrm>
            <a:off x="5648528" y="1600651"/>
            <a:ext cx="3400222" cy="3407710"/>
          </a:xfrm>
          <a:prstGeom prst="rect">
            <a:avLst/>
          </a:prstGeom>
        </p:spPr>
      </p:pic>
      <p:pic>
        <p:nvPicPr>
          <p:cNvPr id="13" name="Picture 12" descr="Icon&#10;&#10;Description automatically generated">
            <a:extLst>
              <a:ext uri="{FF2B5EF4-FFF2-40B4-BE49-F238E27FC236}">
                <a16:creationId xmlns:a16="http://schemas.microsoft.com/office/drawing/2014/main" xmlns="" id="{2F5D4973-0E1D-1196-14FB-26B900B74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47" y="1701799"/>
            <a:ext cx="1388249" cy="1388249"/>
          </a:xfrm>
          <a:prstGeom prst="rect">
            <a:avLst/>
          </a:prstGeom>
        </p:spPr>
      </p:pic>
      <p:pic>
        <p:nvPicPr>
          <p:cNvPr id="15" name="Picture 14" descr="Icon&#10;&#10;Description automatically generated">
            <a:extLst>
              <a:ext uri="{FF2B5EF4-FFF2-40B4-BE49-F238E27FC236}">
                <a16:creationId xmlns:a16="http://schemas.microsoft.com/office/drawing/2014/main" xmlns="" id="{92FA461A-0613-A15D-A8E7-1B8514FC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3199" y="1684108"/>
            <a:ext cx="1388250" cy="1388250"/>
          </a:xfrm>
          <a:prstGeom prst="rect">
            <a:avLst/>
          </a:prstGeom>
        </p:spPr>
      </p:pic>
      <p:pic>
        <p:nvPicPr>
          <p:cNvPr id="17" name="Picture 16" descr="Icon&#10;&#10;Description automatically generated">
            <a:extLst>
              <a:ext uri="{FF2B5EF4-FFF2-40B4-BE49-F238E27FC236}">
                <a16:creationId xmlns:a16="http://schemas.microsoft.com/office/drawing/2014/main" xmlns="" id="{3A265B8C-9EAA-A54E-32E7-7CBF4B66B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6052" y="1618823"/>
            <a:ext cx="1554200" cy="1554200"/>
          </a:xfrm>
          <a:prstGeom prst="rect">
            <a:avLst/>
          </a:prstGeom>
        </p:spPr>
      </p:pic>
      <p:pic>
        <p:nvPicPr>
          <p:cNvPr id="19" name="Picture 18" descr="Icon&#10;&#10;Description automatically generated">
            <a:extLst>
              <a:ext uri="{FF2B5EF4-FFF2-40B4-BE49-F238E27FC236}">
                <a16:creationId xmlns:a16="http://schemas.microsoft.com/office/drawing/2014/main" xmlns="" id="{8A618393-45B9-DE3F-8417-F0D9F107B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49" y="3179907"/>
            <a:ext cx="1388249" cy="1388249"/>
          </a:xfrm>
          <a:prstGeom prst="rect">
            <a:avLst/>
          </a:prstGeom>
        </p:spPr>
      </p:pic>
      <p:pic>
        <p:nvPicPr>
          <p:cNvPr id="21" name="Picture 20" descr="Text, logo&#10;&#10;Description automatically generated">
            <a:extLst>
              <a:ext uri="{FF2B5EF4-FFF2-40B4-BE49-F238E27FC236}">
                <a16:creationId xmlns:a16="http://schemas.microsoft.com/office/drawing/2014/main" xmlns="" id="{16347D23-4247-A7A7-2557-79A38263A9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3171" y="2367395"/>
            <a:ext cx="2488655" cy="2488655"/>
          </a:xfrm>
          <a:prstGeom prst="rect">
            <a:avLst/>
          </a:prstGeom>
        </p:spPr>
      </p:pic>
      <p:pic>
        <p:nvPicPr>
          <p:cNvPr id="23" name="Picture 22" descr="Icon&#10;&#10;Description automatically generated">
            <a:extLst>
              <a:ext uri="{FF2B5EF4-FFF2-40B4-BE49-F238E27FC236}">
                <a16:creationId xmlns:a16="http://schemas.microsoft.com/office/drawing/2014/main" xmlns="" id="{6ABC972D-7258-92C4-459D-DB032E5F8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170" y="3085921"/>
            <a:ext cx="1576220" cy="1576220"/>
          </a:xfrm>
          <a:prstGeom prst="rect">
            <a:avLst/>
          </a:prstGeom>
        </p:spPr>
      </p:pic>
    </p:spTree>
    <p:extLst>
      <p:ext uri="{BB962C8B-B14F-4D97-AF65-F5344CB8AC3E}">
        <p14:creationId xmlns:p14="http://schemas.microsoft.com/office/powerpoint/2010/main" val="25779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B9F2514-B818-72D5-188D-BD15A1225E16}"/>
              </a:ext>
            </a:extLst>
          </p:cNvPr>
          <p:cNvSpPr>
            <a:spLocks noGrp="1"/>
          </p:cNvSpPr>
          <p:nvPr>
            <p:ph type="title"/>
          </p:nvPr>
        </p:nvSpPr>
        <p:spPr/>
        <p:txBody>
          <a:bodyPr/>
          <a:lstStyle/>
          <a:p>
            <a:r>
              <a:rPr lang="en-US" dirty="0"/>
              <a:t>What does omnichannel look like?</a:t>
            </a:r>
          </a:p>
        </p:txBody>
      </p:sp>
      <p:pic>
        <p:nvPicPr>
          <p:cNvPr id="5" name="Picture 4" descr="Icon&#10;&#10;Description automatically generated">
            <a:extLst>
              <a:ext uri="{FF2B5EF4-FFF2-40B4-BE49-F238E27FC236}">
                <a16:creationId xmlns:a16="http://schemas.microsoft.com/office/drawing/2014/main" xmlns="" id="{CFE2546D-A46B-83FD-9A60-C7F17E0B8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83501"/>
            <a:ext cx="1388249" cy="1388249"/>
          </a:xfrm>
          <a:prstGeom prst="rect">
            <a:avLst/>
          </a:prstGeom>
        </p:spPr>
      </p:pic>
      <p:pic>
        <p:nvPicPr>
          <p:cNvPr id="6" name="Picture 5" descr="Text&#10;&#10;Description automatically generated with low confidence">
            <a:extLst>
              <a:ext uri="{FF2B5EF4-FFF2-40B4-BE49-F238E27FC236}">
                <a16:creationId xmlns:a16="http://schemas.microsoft.com/office/drawing/2014/main" xmlns="" id="{3F67DE4C-EADC-3F6C-C755-31FF7DAFA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089025"/>
            <a:ext cx="3162300" cy="3943350"/>
          </a:xfrm>
          <a:prstGeom prst="rect">
            <a:avLst/>
          </a:prstGeom>
        </p:spPr>
      </p:pic>
      <p:sp>
        <p:nvSpPr>
          <p:cNvPr id="7" name="TextBox 6">
            <a:extLst>
              <a:ext uri="{FF2B5EF4-FFF2-40B4-BE49-F238E27FC236}">
                <a16:creationId xmlns:a16="http://schemas.microsoft.com/office/drawing/2014/main" xmlns="" id="{5C2ED0EF-791F-3A9F-FBF4-E262D9FEB614}"/>
              </a:ext>
            </a:extLst>
          </p:cNvPr>
          <p:cNvSpPr txBox="1"/>
          <p:nvPr/>
        </p:nvSpPr>
        <p:spPr>
          <a:xfrm>
            <a:off x="5302250" y="1459636"/>
            <a:ext cx="3479800" cy="2862322"/>
          </a:xfrm>
          <a:prstGeom prst="rect">
            <a:avLst/>
          </a:prstGeom>
          <a:noFill/>
        </p:spPr>
        <p:txBody>
          <a:bodyPr wrap="square">
            <a:spAutoFit/>
          </a:bodyPr>
          <a:lstStyle/>
          <a:p>
            <a:r>
              <a:rPr lang="en-US" i="1" dirty="0"/>
              <a:t>A #GivingTuesday warming/engagement text to over 20,100 alumni at Southern Illinois University–Carbondale got this awesome response from two SIU pilots as they got ready to take off. </a:t>
            </a:r>
          </a:p>
          <a:p>
            <a:endParaRPr lang="en-US" i="1" dirty="0"/>
          </a:p>
          <a:p>
            <a:r>
              <a:rPr lang="en-US" i="1" dirty="0"/>
              <a:t>The alumni sent in a gift and even encouraged SIU to use the pic in promotion!</a:t>
            </a:r>
            <a:endParaRPr lang="en-US" dirty="0"/>
          </a:p>
        </p:txBody>
      </p:sp>
    </p:spTree>
    <p:extLst>
      <p:ext uri="{BB962C8B-B14F-4D97-AF65-F5344CB8AC3E}">
        <p14:creationId xmlns:p14="http://schemas.microsoft.com/office/powerpoint/2010/main" val="353580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38A80D-C012-4A9A-F4AA-BAB4B0A303F3}"/>
              </a:ext>
            </a:extLst>
          </p:cNvPr>
          <p:cNvSpPr>
            <a:spLocks noGrp="1"/>
          </p:cNvSpPr>
          <p:nvPr>
            <p:ph type="title"/>
          </p:nvPr>
        </p:nvSpPr>
        <p:spPr/>
        <p:txBody>
          <a:bodyPr/>
          <a:lstStyle/>
          <a:p>
            <a:r>
              <a:rPr lang="en-US" dirty="0"/>
              <a:t>What does omnichannel look like?</a:t>
            </a:r>
          </a:p>
        </p:txBody>
      </p:sp>
      <p:pic>
        <p:nvPicPr>
          <p:cNvPr id="3" name="Picture 2" descr="Icon&#10;&#10;Description automatically generated">
            <a:extLst>
              <a:ext uri="{FF2B5EF4-FFF2-40B4-BE49-F238E27FC236}">
                <a16:creationId xmlns:a16="http://schemas.microsoft.com/office/drawing/2014/main" xmlns="" id="{3466FAF9-7136-7160-08A7-4FBB54DA7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47" y="1403349"/>
            <a:ext cx="1388249" cy="1388249"/>
          </a:xfrm>
          <a:prstGeom prst="rect">
            <a:avLst/>
          </a:prstGeom>
        </p:spPr>
      </p:pic>
      <p:pic>
        <p:nvPicPr>
          <p:cNvPr id="9" name="Picture 8">
            <a:extLst>
              <a:ext uri="{FF2B5EF4-FFF2-40B4-BE49-F238E27FC236}">
                <a16:creationId xmlns:a16="http://schemas.microsoft.com/office/drawing/2014/main" xmlns="" id="{4EFE4FDF-119C-36C5-C101-6DE690D5AF5B}"/>
              </a:ext>
            </a:extLst>
          </p:cNvPr>
          <p:cNvPicPr>
            <a:picLocks noChangeAspect="1"/>
          </p:cNvPicPr>
          <p:nvPr/>
        </p:nvPicPr>
        <p:blipFill>
          <a:blip r:embed="rId3"/>
          <a:stretch>
            <a:fillRect/>
          </a:stretch>
        </p:blipFill>
        <p:spPr>
          <a:xfrm>
            <a:off x="2052062" y="1282700"/>
            <a:ext cx="2436962" cy="3657600"/>
          </a:xfrm>
          <a:prstGeom prst="rect">
            <a:avLst/>
          </a:prstGeom>
        </p:spPr>
      </p:pic>
      <p:pic>
        <p:nvPicPr>
          <p:cNvPr id="11" name="Picture 10">
            <a:extLst>
              <a:ext uri="{FF2B5EF4-FFF2-40B4-BE49-F238E27FC236}">
                <a16:creationId xmlns:a16="http://schemas.microsoft.com/office/drawing/2014/main" xmlns="" id="{6BC07353-E4E5-CC15-9F43-1A0DAAE4D15C}"/>
              </a:ext>
            </a:extLst>
          </p:cNvPr>
          <p:cNvPicPr>
            <a:picLocks noChangeAspect="1"/>
          </p:cNvPicPr>
          <p:nvPr/>
        </p:nvPicPr>
        <p:blipFill>
          <a:blip r:embed="rId4"/>
          <a:stretch>
            <a:fillRect/>
          </a:stretch>
        </p:blipFill>
        <p:spPr>
          <a:xfrm>
            <a:off x="5060758" y="1585740"/>
            <a:ext cx="3448242" cy="2256009"/>
          </a:xfrm>
          <a:prstGeom prst="rect">
            <a:avLst/>
          </a:prstGeom>
        </p:spPr>
      </p:pic>
    </p:spTree>
    <p:extLst>
      <p:ext uri="{BB962C8B-B14F-4D97-AF65-F5344CB8AC3E}">
        <p14:creationId xmlns:p14="http://schemas.microsoft.com/office/powerpoint/2010/main" val="20739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85497F-0C82-96B7-39B2-6B6AA3955240}"/>
              </a:ext>
            </a:extLst>
          </p:cNvPr>
          <p:cNvSpPr>
            <a:spLocks noGrp="1"/>
          </p:cNvSpPr>
          <p:nvPr>
            <p:ph type="title"/>
          </p:nvPr>
        </p:nvSpPr>
        <p:spPr/>
        <p:txBody>
          <a:bodyPr/>
          <a:lstStyle/>
          <a:p>
            <a:r>
              <a:rPr lang="en-US" dirty="0"/>
              <a:t>What does omnichannel look like?</a:t>
            </a:r>
          </a:p>
        </p:txBody>
      </p:sp>
      <p:pic>
        <p:nvPicPr>
          <p:cNvPr id="4" name="Picture 3">
            <a:extLst>
              <a:ext uri="{FF2B5EF4-FFF2-40B4-BE49-F238E27FC236}">
                <a16:creationId xmlns:a16="http://schemas.microsoft.com/office/drawing/2014/main" xmlns="" id="{EB84DD46-4CEB-AE5C-7321-5E4B4B2255AF}"/>
              </a:ext>
            </a:extLst>
          </p:cNvPr>
          <p:cNvPicPr>
            <a:picLocks noChangeAspect="1"/>
          </p:cNvPicPr>
          <p:nvPr/>
        </p:nvPicPr>
        <p:blipFill>
          <a:blip r:embed="rId2"/>
          <a:stretch>
            <a:fillRect/>
          </a:stretch>
        </p:blipFill>
        <p:spPr>
          <a:xfrm>
            <a:off x="2711450" y="1374916"/>
            <a:ext cx="4864100" cy="3266933"/>
          </a:xfrm>
          <a:prstGeom prst="rect">
            <a:avLst/>
          </a:prstGeom>
        </p:spPr>
      </p:pic>
      <p:pic>
        <p:nvPicPr>
          <p:cNvPr id="5" name="Picture 4" descr="Icon&#10;&#10;Description automatically generated">
            <a:extLst>
              <a:ext uri="{FF2B5EF4-FFF2-40B4-BE49-F238E27FC236}">
                <a16:creationId xmlns:a16="http://schemas.microsoft.com/office/drawing/2014/main" xmlns="" id="{A7ADEB20-1F03-A274-58F1-7090461AE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47" y="1403349"/>
            <a:ext cx="1388249" cy="1388249"/>
          </a:xfrm>
          <a:prstGeom prst="rect">
            <a:avLst/>
          </a:prstGeom>
        </p:spPr>
      </p:pic>
    </p:spTree>
    <p:extLst>
      <p:ext uri="{BB962C8B-B14F-4D97-AF65-F5344CB8AC3E}">
        <p14:creationId xmlns:p14="http://schemas.microsoft.com/office/powerpoint/2010/main" val="269785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45">
      <a:dk1>
        <a:srgbClr val="002D5C"/>
      </a:dk1>
      <a:lt1>
        <a:srgbClr val="FFFFFF"/>
      </a:lt1>
      <a:dk2>
        <a:srgbClr val="5B6770"/>
      </a:dk2>
      <a:lt2>
        <a:srgbClr val="DBD9D6"/>
      </a:lt2>
      <a:accent1>
        <a:srgbClr val="002D5C"/>
      </a:accent1>
      <a:accent2>
        <a:srgbClr val="C3D600"/>
      </a:accent2>
      <a:accent3>
        <a:srgbClr val="0071CE"/>
      </a:accent3>
      <a:accent4>
        <a:srgbClr val="898BB4"/>
      </a:accent4>
      <a:accent5>
        <a:srgbClr val="EDAA00"/>
      </a:accent5>
      <a:accent6>
        <a:srgbClr val="802245"/>
      </a:accent6>
      <a:hlink>
        <a:srgbClr val="0071CE"/>
      </a:hlink>
      <a:folHlink>
        <a:srgbClr val="0071CE"/>
      </a:folHlink>
    </a:clrScheme>
    <a:fontScheme name="Custom 165">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NL_PPT_Template_Widescreen.pptx" id="{0842E361-7D8B-4164-B12D-187244187D65}" vid="{ED6EF8FF-ED4C-46B9-90AE-E1AE9E8C6ED5}"/>
    </a:ext>
  </a:extLst>
</a:theme>
</file>

<file path=ppt/theme/theme2.xml><?xml version="1.0" encoding="utf-8"?>
<a:theme xmlns:a="http://schemas.openxmlformats.org/drawingml/2006/main" name="1_Office Theme">
  <a:themeElements>
    <a:clrScheme name="Custom 2">
      <a:dk1>
        <a:srgbClr val="002D5C"/>
      </a:dk1>
      <a:lt1>
        <a:srgbClr val="FFFFFF"/>
      </a:lt1>
      <a:dk2>
        <a:srgbClr val="5B6770"/>
      </a:dk2>
      <a:lt2>
        <a:srgbClr val="DBD9D6"/>
      </a:lt2>
      <a:accent1>
        <a:srgbClr val="002D5C"/>
      </a:accent1>
      <a:accent2>
        <a:srgbClr val="C3D600"/>
      </a:accent2>
      <a:accent3>
        <a:srgbClr val="0071CE"/>
      </a:accent3>
      <a:accent4>
        <a:srgbClr val="898BB4"/>
      </a:accent4>
      <a:accent5>
        <a:srgbClr val="EDAA00"/>
      </a:accent5>
      <a:accent6>
        <a:srgbClr val="802245"/>
      </a:accent6>
      <a:hlink>
        <a:srgbClr val="0071CE"/>
      </a:hlink>
      <a:folHlink>
        <a:srgbClr val="0071CE"/>
      </a:folHlink>
    </a:clrScheme>
    <a:fontScheme name="Custom 165">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NL_PPT_Template_Standard_0319.pptx" id="{6963B594-26EC-4350-BA05-35D923732261}" vid="{094786E3-CE9D-4146-AFB5-F4282FB3FA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RNL_PPT_Template_Widescreen_0819</Template>
  <TotalTime>286</TotalTime>
  <Words>1594</Words>
  <Application>Microsoft Office PowerPoint</Application>
  <PresentationFormat>On-screen Show (16:9)</PresentationFormat>
  <Paragraphs>250</Paragraphs>
  <Slides>23</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-apple-system</vt:lpstr>
      <vt:lpstr>Arial</vt:lpstr>
      <vt:lpstr>Arial,Sans-Serif</vt:lpstr>
      <vt:lpstr>Biome Light</vt:lpstr>
      <vt:lpstr>Calibri</vt:lpstr>
      <vt:lpstr>Cambria</vt:lpstr>
      <vt:lpstr>Century Gothic</vt:lpstr>
      <vt:lpstr>Lato Heavy</vt:lpstr>
      <vt:lpstr>Lato Light</vt:lpstr>
      <vt:lpstr>Lato Medium</vt:lpstr>
      <vt:lpstr>Times New Roman</vt:lpstr>
      <vt:lpstr>Wingdings</vt:lpstr>
      <vt:lpstr>Office Theme</vt:lpstr>
      <vt:lpstr>1_Office Theme</vt:lpstr>
      <vt:lpstr>PowerPoint Presentation</vt:lpstr>
      <vt:lpstr>Why invest in a giving day?</vt:lpstr>
      <vt:lpstr>Giving Day Benchmarks</vt:lpstr>
      <vt:lpstr>The Giving Day Revolution</vt:lpstr>
      <vt:lpstr>Giving Day Hurdles</vt:lpstr>
      <vt:lpstr>These hurdles make it hard to do the key thing:</vt:lpstr>
      <vt:lpstr>What does omnichannel look like?</vt:lpstr>
      <vt:lpstr>What does omnichannel look like?</vt:lpstr>
      <vt:lpstr>What does omnichannel look like?</vt:lpstr>
      <vt:lpstr>What does omnichannel look like?</vt:lpstr>
      <vt:lpstr>Why</vt:lpstr>
      <vt:lpstr>Customize Giving Day Pages to Reflect Your Brand</vt:lpstr>
      <vt:lpstr>Flexible &amp; Automated Gamification</vt:lpstr>
      <vt:lpstr>Recruit and Equip Ambassadors</vt:lpstr>
      <vt:lpstr>ScaleFunder Ambassador ROI Analysis – First RNL Giving Day</vt:lpstr>
      <vt:lpstr>Ambassadors are Path to Giving Day Success</vt:lpstr>
      <vt:lpstr>Key Giving Day Trends</vt:lpstr>
      <vt:lpstr>More Digital  Wallet Options:</vt:lpstr>
      <vt:lpstr>Gifts in less than a minute with digital wallet</vt:lpstr>
      <vt:lpstr>Going Beyond Software</vt:lpstr>
      <vt:lpstr>Expert Consulting Support</vt:lpstr>
      <vt:lpstr>What’s included:</vt:lpstr>
      <vt:lpstr>Who is RNL Giving Day designed for?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J. Perry</dc:creator>
  <cp:lastModifiedBy>Greta Daniels</cp:lastModifiedBy>
  <cp:revision>9</cp:revision>
  <dcterms:created xsi:type="dcterms:W3CDTF">2023-01-23T19:27:01Z</dcterms:created>
  <dcterms:modified xsi:type="dcterms:W3CDTF">2023-03-21T02:08:56Z</dcterms:modified>
</cp:coreProperties>
</file>