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3" r:id="rId2"/>
    <p:sldMasterId id="2147483664" r:id="rId3"/>
  </p:sldMasterIdLst>
  <p:notesMasterIdLst>
    <p:notesMasterId r:id="rId26"/>
  </p:notesMasterIdLst>
  <p:sldIdLst>
    <p:sldId id="262" r:id="rId4"/>
    <p:sldId id="261" r:id="rId5"/>
    <p:sldId id="263" r:id="rId6"/>
    <p:sldId id="264" r:id="rId7"/>
    <p:sldId id="281" r:id="rId8"/>
    <p:sldId id="277" r:id="rId9"/>
    <p:sldId id="265" r:id="rId10"/>
    <p:sldId id="266" r:id="rId11"/>
    <p:sldId id="276" r:id="rId12"/>
    <p:sldId id="282" r:id="rId13"/>
    <p:sldId id="269" r:id="rId14"/>
    <p:sldId id="273" r:id="rId15"/>
    <p:sldId id="278" r:id="rId16"/>
    <p:sldId id="283" r:id="rId17"/>
    <p:sldId id="270" r:id="rId18"/>
    <p:sldId id="268" r:id="rId19"/>
    <p:sldId id="267" r:id="rId20"/>
    <p:sldId id="271" r:id="rId21"/>
    <p:sldId id="272" r:id="rId22"/>
    <p:sldId id="274" r:id="rId23"/>
    <p:sldId id="275" r:id="rId24"/>
    <p:sldId id="284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5A98"/>
    <a:srgbClr val="FEC51D"/>
    <a:srgbClr val="659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94"/>
  </p:normalViewPr>
  <p:slideViewPr>
    <p:cSldViewPr snapToGrid="0" snapToObjects="1">
      <p:cViewPr varScale="1">
        <p:scale>
          <a:sx n="171" d="100"/>
          <a:sy n="171" d="100"/>
        </p:scale>
        <p:origin x="5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6E2575-CFE2-3642-B985-81A96D222316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843B9378-03A8-A543-B77C-9EAAD433E92F}">
      <dgm:prSet/>
      <dgm:spPr/>
      <dgm:t>
        <a:bodyPr/>
        <a:lstStyle/>
        <a:p>
          <a:r>
            <a:rPr lang="en-US" b="0" i="0"/>
            <a:t>COVID-19</a:t>
          </a:r>
          <a:endParaRPr lang="en-US"/>
        </a:p>
      </dgm:t>
    </dgm:pt>
    <dgm:pt modelId="{A9E84AF2-00BA-844C-8C11-CCDB8B4090DB}" type="parTrans" cxnId="{355EC8AA-FCFB-9F4E-AFCC-2694EB4FCBB5}">
      <dgm:prSet/>
      <dgm:spPr/>
      <dgm:t>
        <a:bodyPr/>
        <a:lstStyle/>
        <a:p>
          <a:endParaRPr lang="en-US"/>
        </a:p>
      </dgm:t>
    </dgm:pt>
    <dgm:pt modelId="{5F4430A4-DD1A-8944-91C9-2F9481307C69}" type="sibTrans" cxnId="{355EC8AA-FCFB-9F4E-AFCC-2694EB4FCBB5}">
      <dgm:prSet/>
      <dgm:spPr/>
      <dgm:t>
        <a:bodyPr/>
        <a:lstStyle/>
        <a:p>
          <a:endParaRPr lang="en-US"/>
        </a:p>
      </dgm:t>
    </dgm:pt>
    <dgm:pt modelId="{E08F1216-11C6-744E-95F3-A322BA7C4E09}">
      <dgm:prSet/>
      <dgm:spPr/>
      <dgm:t>
        <a:bodyPr/>
        <a:lstStyle/>
        <a:p>
          <a:r>
            <a:rPr lang="en-US" b="0" i="0"/>
            <a:t>Racial Unrest</a:t>
          </a:r>
          <a:endParaRPr lang="en-US"/>
        </a:p>
      </dgm:t>
    </dgm:pt>
    <dgm:pt modelId="{8D7B6C29-8EEB-604D-AF25-4E4E9E39BFB6}" type="parTrans" cxnId="{25B3C5C7-EBD1-7B4E-8C24-8C44C0E9CD2A}">
      <dgm:prSet/>
      <dgm:spPr/>
      <dgm:t>
        <a:bodyPr/>
        <a:lstStyle/>
        <a:p>
          <a:endParaRPr lang="en-US"/>
        </a:p>
      </dgm:t>
    </dgm:pt>
    <dgm:pt modelId="{A7B7323E-AF87-7647-8D93-C65A3516E368}" type="sibTrans" cxnId="{25B3C5C7-EBD1-7B4E-8C24-8C44C0E9CD2A}">
      <dgm:prSet/>
      <dgm:spPr/>
      <dgm:t>
        <a:bodyPr/>
        <a:lstStyle/>
        <a:p>
          <a:endParaRPr lang="en-US"/>
        </a:p>
      </dgm:t>
    </dgm:pt>
    <dgm:pt modelId="{9DA20CAA-8E1C-7448-864C-8A51611AF58A}">
      <dgm:prSet/>
      <dgm:spPr/>
      <dgm:t>
        <a:bodyPr/>
        <a:lstStyle/>
        <a:p>
          <a:r>
            <a:rPr lang="en-US" b="0" i="0"/>
            <a:t>Economic Uncertainty</a:t>
          </a:r>
          <a:endParaRPr lang="en-US"/>
        </a:p>
      </dgm:t>
    </dgm:pt>
    <dgm:pt modelId="{462B761E-3046-4949-B538-A8C26B4E3676}" type="parTrans" cxnId="{A5D7BE02-EC33-8446-8D1F-034475E6B979}">
      <dgm:prSet/>
      <dgm:spPr/>
      <dgm:t>
        <a:bodyPr/>
        <a:lstStyle/>
        <a:p>
          <a:endParaRPr lang="en-US"/>
        </a:p>
      </dgm:t>
    </dgm:pt>
    <dgm:pt modelId="{F48E0799-BD31-F14B-8D04-A4FE7C7ADB93}" type="sibTrans" cxnId="{A5D7BE02-EC33-8446-8D1F-034475E6B979}">
      <dgm:prSet/>
      <dgm:spPr/>
      <dgm:t>
        <a:bodyPr/>
        <a:lstStyle/>
        <a:p>
          <a:endParaRPr lang="en-US"/>
        </a:p>
      </dgm:t>
    </dgm:pt>
    <dgm:pt modelId="{0B5ADA71-CC92-0249-8724-93040A58EA30}">
      <dgm:prSet/>
      <dgm:spPr/>
      <dgm:t>
        <a:bodyPr/>
        <a:lstStyle/>
        <a:p>
          <a:r>
            <a:rPr lang="en-US" b="0" i="0"/>
            <a:t>Civil Conflict</a:t>
          </a:r>
          <a:endParaRPr lang="en-US"/>
        </a:p>
      </dgm:t>
    </dgm:pt>
    <dgm:pt modelId="{9D39ABF8-DDBC-B048-9281-0273DBBB4198}" type="parTrans" cxnId="{3607456B-B0B8-4046-B801-45CFD5B9E406}">
      <dgm:prSet/>
      <dgm:spPr/>
      <dgm:t>
        <a:bodyPr/>
        <a:lstStyle/>
        <a:p>
          <a:endParaRPr lang="en-US"/>
        </a:p>
      </dgm:t>
    </dgm:pt>
    <dgm:pt modelId="{0BB93456-1EBA-FA47-9480-7A0EB549D52E}" type="sibTrans" cxnId="{3607456B-B0B8-4046-B801-45CFD5B9E406}">
      <dgm:prSet/>
      <dgm:spPr/>
      <dgm:t>
        <a:bodyPr/>
        <a:lstStyle/>
        <a:p>
          <a:endParaRPr lang="en-US"/>
        </a:p>
      </dgm:t>
    </dgm:pt>
    <dgm:pt modelId="{046C11A3-89C4-B54A-A1EF-34456DB62BC5}">
      <dgm:prSet/>
      <dgm:spPr/>
      <dgm:t>
        <a:bodyPr/>
        <a:lstStyle/>
        <a:p>
          <a:r>
            <a:rPr lang="en-US" b="0" i="0"/>
            <a:t>Great Resignation</a:t>
          </a:r>
          <a:endParaRPr lang="en-US"/>
        </a:p>
      </dgm:t>
    </dgm:pt>
    <dgm:pt modelId="{277E9C4E-9E9A-184F-A831-4CBD169A7941}" type="parTrans" cxnId="{D1C11223-80C8-764B-B6A4-B4B0D00A90C9}">
      <dgm:prSet/>
      <dgm:spPr/>
      <dgm:t>
        <a:bodyPr/>
        <a:lstStyle/>
        <a:p>
          <a:endParaRPr lang="en-US"/>
        </a:p>
      </dgm:t>
    </dgm:pt>
    <dgm:pt modelId="{0FC80659-F878-8D4D-96E0-F43A6CF58CD6}" type="sibTrans" cxnId="{D1C11223-80C8-764B-B6A4-B4B0D00A90C9}">
      <dgm:prSet/>
      <dgm:spPr/>
      <dgm:t>
        <a:bodyPr/>
        <a:lstStyle/>
        <a:p>
          <a:endParaRPr lang="en-US"/>
        </a:p>
      </dgm:t>
    </dgm:pt>
    <dgm:pt modelId="{B34BDD74-EE49-0F46-921B-D8226E29F159}" type="pres">
      <dgm:prSet presAssocID="{E16E2575-CFE2-3642-B985-81A96D222316}" presName="compositeShape" presStyleCnt="0">
        <dgm:presLayoutVars>
          <dgm:chMax val="7"/>
          <dgm:dir/>
          <dgm:resizeHandles val="exact"/>
        </dgm:presLayoutVars>
      </dgm:prSet>
      <dgm:spPr/>
    </dgm:pt>
    <dgm:pt modelId="{EDBB14EF-6E81-0E43-83BB-C8E73E0D01C9}" type="pres">
      <dgm:prSet presAssocID="{843B9378-03A8-A543-B77C-9EAAD433E92F}" presName="circ1" presStyleLbl="vennNode1" presStyleIdx="0" presStyleCnt="5"/>
      <dgm:spPr/>
    </dgm:pt>
    <dgm:pt modelId="{EE4AAF64-3DF0-714D-AC4D-BE41D8538351}" type="pres">
      <dgm:prSet presAssocID="{843B9378-03A8-A543-B77C-9EAAD433E92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E29196B-7FDB-7247-A496-10E42A41C062}" type="pres">
      <dgm:prSet presAssocID="{E08F1216-11C6-744E-95F3-A322BA7C4E09}" presName="circ2" presStyleLbl="vennNode1" presStyleIdx="1" presStyleCnt="5"/>
      <dgm:spPr/>
    </dgm:pt>
    <dgm:pt modelId="{158BA08A-2BDD-5B44-9221-F469EFCA5045}" type="pres">
      <dgm:prSet presAssocID="{E08F1216-11C6-744E-95F3-A322BA7C4E0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E65F128-DAD5-5B45-932E-AED235B07059}" type="pres">
      <dgm:prSet presAssocID="{9DA20CAA-8E1C-7448-864C-8A51611AF58A}" presName="circ3" presStyleLbl="vennNode1" presStyleIdx="2" presStyleCnt="5"/>
      <dgm:spPr/>
    </dgm:pt>
    <dgm:pt modelId="{5A0F6C9E-7823-C540-9430-1BB19AC71BBF}" type="pres">
      <dgm:prSet presAssocID="{9DA20CAA-8E1C-7448-864C-8A51611AF58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A4E6D8B-CA9D-A54F-BF9B-705289AEC52B}" type="pres">
      <dgm:prSet presAssocID="{0B5ADA71-CC92-0249-8724-93040A58EA30}" presName="circ4" presStyleLbl="vennNode1" presStyleIdx="3" presStyleCnt="5"/>
      <dgm:spPr/>
    </dgm:pt>
    <dgm:pt modelId="{54D60698-401F-4F40-A3A5-DF882875228D}" type="pres">
      <dgm:prSet presAssocID="{0B5ADA71-CC92-0249-8724-93040A58EA30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B848AB0-C79F-AF4E-97C1-B68C16C81C46}" type="pres">
      <dgm:prSet presAssocID="{046C11A3-89C4-B54A-A1EF-34456DB62BC5}" presName="circ5" presStyleLbl="vennNode1" presStyleIdx="4" presStyleCnt="5"/>
      <dgm:spPr/>
    </dgm:pt>
    <dgm:pt modelId="{1B2A75B0-FF34-564D-9BC5-43322B6BA982}" type="pres">
      <dgm:prSet presAssocID="{046C11A3-89C4-B54A-A1EF-34456DB62BC5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5D7BE02-EC33-8446-8D1F-034475E6B979}" srcId="{E16E2575-CFE2-3642-B985-81A96D222316}" destId="{9DA20CAA-8E1C-7448-864C-8A51611AF58A}" srcOrd="2" destOrd="0" parTransId="{462B761E-3046-4949-B538-A8C26B4E3676}" sibTransId="{F48E0799-BD31-F14B-8D04-A4FE7C7ADB93}"/>
    <dgm:cxn modelId="{D1C11223-80C8-764B-B6A4-B4B0D00A90C9}" srcId="{E16E2575-CFE2-3642-B985-81A96D222316}" destId="{046C11A3-89C4-B54A-A1EF-34456DB62BC5}" srcOrd="4" destOrd="0" parTransId="{277E9C4E-9E9A-184F-A831-4CBD169A7941}" sibTransId="{0FC80659-F878-8D4D-96E0-F43A6CF58CD6}"/>
    <dgm:cxn modelId="{78C3AF32-FED1-9F4F-8FFB-D706AB329B92}" type="presOf" srcId="{843B9378-03A8-A543-B77C-9EAAD433E92F}" destId="{EE4AAF64-3DF0-714D-AC4D-BE41D8538351}" srcOrd="0" destOrd="0" presId="urn:microsoft.com/office/officeart/2005/8/layout/venn1"/>
    <dgm:cxn modelId="{113C8933-D706-F946-85F9-03E32805A3C7}" type="presOf" srcId="{E16E2575-CFE2-3642-B985-81A96D222316}" destId="{B34BDD74-EE49-0F46-921B-D8226E29F159}" srcOrd="0" destOrd="0" presId="urn:microsoft.com/office/officeart/2005/8/layout/venn1"/>
    <dgm:cxn modelId="{3607456B-B0B8-4046-B801-45CFD5B9E406}" srcId="{E16E2575-CFE2-3642-B985-81A96D222316}" destId="{0B5ADA71-CC92-0249-8724-93040A58EA30}" srcOrd="3" destOrd="0" parTransId="{9D39ABF8-DDBC-B048-9281-0273DBBB4198}" sibTransId="{0BB93456-1EBA-FA47-9480-7A0EB549D52E}"/>
    <dgm:cxn modelId="{FBA84682-134C-134C-865A-320DBBE9829F}" type="presOf" srcId="{9DA20CAA-8E1C-7448-864C-8A51611AF58A}" destId="{5A0F6C9E-7823-C540-9430-1BB19AC71BBF}" srcOrd="0" destOrd="0" presId="urn:microsoft.com/office/officeart/2005/8/layout/venn1"/>
    <dgm:cxn modelId="{FC061786-6599-BD47-A960-AAB0A06B9C93}" type="presOf" srcId="{0B5ADA71-CC92-0249-8724-93040A58EA30}" destId="{54D60698-401F-4F40-A3A5-DF882875228D}" srcOrd="0" destOrd="0" presId="urn:microsoft.com/office/officeart/2005/8/layout/venn1"/>
    <dgm:cxn modelId="{E2A2F687-F373-4E40-8208-BFF4D215B4BF}" type="presOf" srcId="{E08F1216-11C6-744E-95F3-A322BA7C4E09}" destId="{158BA08A-2BDD-5B44-9221-F469EFCA5045}" srcOrd="0" destOrd="0" presId="urn:microsoft.com/office/officeart/2005/8/layout/venn1"/>
    <dgm:cxn modelId="{355EC8AA-FCFB-9F4E-AFCC-2694EB4FCBB5}" srcId="{E16E2575-CFE2-3642-B985-81A96D222316}" destId="{843B9378-03A8-A543-B77C-9EAAD433E92F}" srcOrd="0" destOrd="0" parTransId="{A9E84AF2-00BA-844C-8C11-CCDB8B4090DB}" sibTransId="{5F4430A4-DD1A-8944-91C9-2F9481307C69}"/>
    <dgm:cxn modelId="{AD38AAB5-64FC-BF41-85BF-B5FC5CDAF928}" type="presOf" srcId="{046C11A3-89C4-B54A-A1EF-34456DB62BC5}" destId="{1B2A75B0-FF34-564D-9BC5-43322B6BA982}" srcOrd="0" destOrd="0" presId="urn:microsoft.com/office/officeart/2005/8/layout/venn1"/>
    <dgm:cxn modelId="{25B3C5C7-EBD1-7B4E-8C24-8C44C0E9CD2A}" srcId="{E16E2575-CFE2-3642-B985-81A96D222316}" destId="{E08F1216-11C6-744E-95F3-A322BA7C4E09}" srcOrd="1" destOrd="0" parTransId="{8D7B6C29-8EEB-604D-AF25-4E4E9E39BFB6}" sibTransId="{A7B7323E-AF87-7647-8D93-C65A3516E368}"/>
    <dgm:cxn modelId="{480EBEB5-783B-394F-AEB1-E582851F2D21}" type="presParOf" srcId="{B34BDD74-EE49-0F46-921B-D8226E29F159}" destId="{EDBB14EF-6E81-0E43-83BB-C8E73E0D01C9}" srcOrd="0" destOrd="0" presId="urn:microsoft.com/office/officeart/2005/8/layout/venn1"/>
    <dgm:cxn modelId="{9706974C-8AB3-2443-9DC9-91531C07D120}" type="presParOf" srcId="{B34BDD74-EE49-0F46-921B-D8226E29F159}" destId="{EE4AAF64-3DF0-714D-AC4D-BE41D8538351}" srcOrd="1" destOrd="0" presId="urn:microsoft.com/office/officeart/2005/8/layout/venn1"/>
    <dgm:cxn modelId="{C414FB3C-3AC4-174A-ACCC-7E72F09EF82F}" type="presParOf" srcId="{B34BDD74-EE49-0F46-921B-D8226E29F159}" destId="{FE29196B-7FDB-7247-A496-10E42A41C062}" srcOrd="2" destOrd="0" presId="urn:microsoft.com/office/officeart/2005/8/layout/venn1"/>
    <dgm:cxn modelId="{AB6BD389-041F-2E4A-A7C3-D7E2A6B02A32}" type="presParOf" srcId="{B34BDD74-EE49-0F46-921B-D8226E29F159}" destId="{158BA08A-2BDD-5B44-9221-F469EFCA5045}" srcOrd="3" destOrd="0" presId="urn:microsoft.com/office/officeart/2005/8/layout/venn1"/>
    <dgm:cxn modelId="{44930F00-2D3B-0B49-A345-3600D27830B3}" type="presParOf" srcId="{B34BDD74-EE49-0F46-921B-D8226E29F159}" destId="{EE65F128-DAD5-5B45-932E-AED235B07059}" srcOrd="4" destOrd="0" presId="urn:microsoft.com/office/officeart/2005/8/layout/venn1"/>
    <dgm:cxn modelId="{35F0CF11-739D-654E-BB23-16CC5F06BF72}" type="presParOf" srcId="{B34BDD74-EE49-0F46-921B-D8226E29F159}" destId="{5A0F6C9E-7823-C540-9430-1BB19AC71BBF}" srcOrd="5" destOrd="0" presId="urn:microsoft.com/office/officeart/2005/8/layout/venn1"/>
    <dgm:cxn modelId="{7681A19E-57C9-E64D-8D7B-26CB219959C8}" type="presParOf" srcId="{B34BDD74-EE49-0F46-921B-D8226E29F159}" destId="{2A4E6D8B-CA9D-A54F-BF9B-705289AEC52B}" srcOrd="6" destOrd="0" presId="urn:microsoft.com/office/officeart/2005/8/layout/venn1"/>
    <dgm:cxn modelId="{E89FE661-7B57-694B-AF98-7D4020CD2BC1}" type="presParOf" srcId="{B34BDD74-EE49-0F46-921B-D8226E29F159}" destId="{54D60698-401F-4F40-A3A5-DF882875228D}" srcOrd="7" destOrd="0" presId="urn:microsoft.com/office/officeart/2005/8/layout/venn1"/>
    <dgm:cxn modelId="{6D26F470-45DF-0149-9FF3-17CB67C6D1BD}" type="presParOf" srcId="{B34BDD74-EE49-0F46-921B-D8226E29F159}" destId="{EB848AB0-C79F-AF4E-97C1-B68C16C81C46}" srcOrd="8" destOrd="0" presId="urn:microsoft.com/office/officeart/2005/8/layout/venn1"/>
    <dgm:cxn modelId="{3B4AC537-29C9-9A46-9731-11C98000621F}" type="presParOf" srcId="{B34BDD74-EE49-0F46-921B-D8226E29F159}" destId="{1B2A75B0-FF34-564D-9BC5-43322B6BA982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BB14EF-6E81-0E43-83BB-C8E73E0D01C9}">
      <dsp:nvSpPr>
        <dsp:cNvPr id="0" name=""/>
        <dsp:cNvSpPr/>
      </dsp:nvSpPr>
      <dsp:spPr>
        <a:xfrm>
          <a:off x="3626109" y="1201453"/>
          <a:ext cx="1475468" cy="147546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E4AAF64-3DF0-714D-AC4D-BE41D8538351}">
      <dsp:nvSpPr>
        <dsp:cNvPr id="0" name=""/>
        <dsp:cNvSpPr/>
      </dsp:nvSpPr>
      <dsp:spPr>
        <a:xfrm>
          <a:off x="3508072" y="0"/>
          <a:ext cx="1711543" cy="99067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COVID-19</a:t>
          </a:r>
          <a:endParaRPr lang="en-US" sz="2500" kern="1200"/>
        </a:p>
      </dsp:txBody>
      <dsp:txXfrm>
        <a:off x="3508072" y="0"/>
        <a:ext cx="1711543" cy="990671"/>
      </dsp:txXfrm>
    </dsp:sp>
    <dsp:sp modelId="{FE29196B-7FDB-7247-A496-10E42A41C062}">
      <dsp:nvSpPr>
        <dsp:cNvPr id="0" name=""/>
        <dsp:cNvSpPr/>
      </dsp:nvSpPr>
      <dsp:spPr>
        <a:xfrm>
          <a:off x="4187377" y="1609104"/>
          <a:ext cx="1475468" cy="1475468"/>
        </a:xfrm>
        <a:prstGeom prst="ellipse">
          <a:avLst/>
        </a:prstGeom>
        <a:solidFill>
          <a:schemeClr val="accent4">
            <a:alpha val="50000"/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58BA08A-2BDD-5B44-9221-F469EFCA5045}">
      <dsp:nvSpPr>
        <dsp:cNvPr id="0" name=""/>
        <dsp:cNvSpPr/>
      </dsp:nvSpPr>
      <dsp:spPr>
        <a:xfrm>
          <a:off x="5780294" y="1306843"/>
          <a:ext cx="1534487" cy="107498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Racial Unrest</a:t>
          </a:r>
          <a:endParaRPr lang="en-US" sz="2500" kern="1200"/>
        </a:p>
      </dsp:txBody>
      <dsp:txXfrm>
        <a:off x="5780294" y="1306843"/>
        <a:ext cx="1534487" cy="1074984"/>
      </dsp:txXfrm>
    </dsp:sp>
    <dsp:sp modelId="{EE65F128-DAD5-5B45-932E-AED235B07059}">
      <dsp:nvSpPr>
        <dsp:cNvPr id="0" name=""/>
        <dsp:cNvSpPr/>
      </dsp:nvSpPr>
      <dsp:spPr>
        <a:xfrm>
          <a:off x="3973139" y="2269270"/>
          <a:ext cx="1475468" cy="1475468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A0F6C9E-7823-C540-9430-1BB19AC71BBF}">
      <dsp:nvSpPr>
        <dsp:cNvPr id="0" name=""/>
        <dsp:cNvSpPr/>
      </dsp:nvSpPr>
      <dsp:spPr>
        <a:xfrm>
          <a:off x="5544218" y="3140640"/>
          <a:ext cx="1534487" cy="107498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Economic Uncertainty</a:t>
          </a:r>
          <a:endParaRPr lang="en-US" sz="2500" kern="1200"/>
        </a:p>
      </dsp:txBody>
      <dsp:txXfrm>
        <a:off x="5544218" y="3140640"/>
        <a:ext cx="1534487" cy="1074984"/>
      </dsp:txXfrm>
    </dsp:sp>
    <dsp:sp modelId="{2A4E6D8B-CA9D-A54F-BF9B-705289AEC52B}">
      <dsp:nvSpPr>
        <dsp:cNvPr id="0" name=""/>
        <dsp:cNvSpPr/>
      </dsp:nvSpPr>
      <dsp:spPr>
        <a:xfrm>
          <a:off x="3279079" y="2269270"/>
          <a:ext cx="1475468" cy="1475468"/>
        </a:xfrm>
        <a:prstGeom prst="ellipse">
          <a:avLst/>
        </a:prstGeom>
        <a:solidFill>
          <a:schemeClr val="accent4">
            <a:alpha val="50000"/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4D60698-401F-4F40-A3A5-DF882875228D}">
      <dsp:nvSpPr>
        <dsp:cNvPr id="0" name=""/>
        <dsp:cNvSpPr/>
      </dsp:nvSpPr>
      <dsp:spPr>
        <a:xfrm>
          <a:off x="1648981" y="3140640"/>
          <a:ext cx="1534487" cy="107498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Civil Conflict</a:t>
          </a:r>
          <a:endParaRPr lang="en-US" sz="2500" kern="1200"/>
        </a:p>
      </dsp:txBody>
      <dsp:txXfrm>
        <a:off x="1648981" y="3140640"/>
        <a:ext cx="1534487" cy="1074984"/>
      </dsp:txXfrm>
    </dsp:sp>
    <dsp:sp modelId="{EB848AB0-C79F-AF4E-97C1-B68C16C81C46}">
      <dsp:nvSpPr>
        <dsp:cNvPr id="0" name=""/>
        <dsp:cNvSpPr/>
      </dsp:nvSpPr>
      <dsp:spPr>
        <a:xfrm>
          <a:off x="3064841" y="1609104"/>
          <a:ext cx="1475468" cy="1475468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B2A75B0-FF34-564D-9BC5-43322B6BA982}">
      <dsp:nvSpPr>
        <dsp:cNvPr id="0" name=""/>
        <dsp:cNvSpPr/>
      </dsp:nvSpPr>
      <dsp:spPr>
        <a:xfrm>
          <a:off x="1412906" y="1306843"/>
          <a:ext cx="1534487" cy="107498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Great Resignation</a:t>
          </a:r>
          <a:endParaRPr lang="en-US" sz="2500" kern="1200"/>
        </a:p>
      </dsp:txBody>
      <dsp:txXfrm>
        <a:off x="1412906" y="1306843"/>
        <a:ext cx="1534487" cy="1074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5F839-4AEB-4152-9A92-26F7CD2AA57C}" type="datetimeFigureOut">
              <a:rPr lang="en-US" smtClean="0"/>
              <a:t>3/20/23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5E567-6481-4385-8786-9B77B5C08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72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60F0-3B82-42BA-B589-CF135C0ED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634" y="1156855"/>
            <a:ext cx="4324348" cy="1870363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F0DF4D-9F40-4EAF-BF6B-8B6EE903E7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635" y="3130983"/>
            <a:ext cx="3479220" cy="679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032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F053D-1490-0DCB-D90C-FCD822C9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1CDB7-786D-F6EB-72CB-9C3E68DE7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A5AD7-185E-5C9D-B0F6-8DA78EBA1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88950-BE8A-7BD3-CC81-4B6077CB58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FC20A3-BEF3-1ACE-E798-426802870E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1DFF0C-DB80-81D0-E1ED-8E08390B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435FF-CBF7-3340-9BC9-6082B11C0FC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E76D68-0A47-A70C-5BB3-1F5FBD5FB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233A11-9550-A0CD-3DF7-E3E96FC8C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08A1-9754-5D43-8383-0D5543DB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28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EB70D-3053-58B6-37BD-D18F12FEC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E0920B-9008-3692-5FFD-7531F55F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435FF-CBF7-3340-9BC9-6082B11C0FC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62D5CB-23B9-2A5E-F59C-20090458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13CED5-1CB5-1874-D090-7EEC58DB8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08A1-9754-5D43-8383-0D5543DB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92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541460-F3F6-20BF-10AF-CE701400D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435FF-CBF7-3340-9BC9-6082B11C0FC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A6F5DD-7B46-3D7A-32C1-A0BD27B2B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E1B63-4BA6-FA46-9B54-673E7E55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08A1-9754-5D43-8383-0D5543DB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69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F941F-398E-B295-4157-858B898F9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9A81B-1CCA-E3A3-9CB6-AE84A8C41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55EEE-B7AD-87CD-BA2C-58A540228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A10B8F-FF68-CBFC-E7FB-A8EB1C284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435FF-CBF7-3340-9BC9-6082B11C0FC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E5B01B-4A1D-7E6E-A6FD-AC05B3125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7B300-F083-C89B-60C9-0CA854CBF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08A1-9754-5D43-8383-0D5543DB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73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117A5-66D8-C5AD-8031-B029EF154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46F0B9-B61C-1DFF-D85B-CB3AB84DDF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EAEC1-D88C-4273-090E-31854806A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065EF-9627-73B7-29C7-816FF687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435FF-CBF7-3340-9BC9-6082B11C0FC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BC8A9-07BD-FA30-9837-BAD0EBF82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7AC7E-8AAA-CCD1-397C-5FE67A81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08A1-9754-5D43-8383-0D5543DB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18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AC795-CC39-F45D-C298-8FE6C0953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2042BF-DA00-F46B-A4DC-82ADC63CB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D225C-0FEB-D779-D683-1C4425BEA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435FF-CBF7-3340-9BC9-6082B11C0FC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1C533-D4B6-9690-3ABB-2370B18F1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009B8-6C1A-2302-632C-FBB8D5D44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08A1-9754-5D43-8383-0D5543DB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07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4AEEAF-E95F-056E-CB9D-5714AE7DC5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A3115-73F1-FA3F-ADBD-191507CA0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2D18E-B1AC-99BA-A112-96755671E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435FF-CBF7-3340-9BC9-6082B11C0FC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2021E-C20B-8D69-43D5-943A09CFB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386B9-B821-215F-98E2-E1521CA02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08A1-9754-5D43-8383-0D5543DB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11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A14F1-9D39-4198-0928-DDA72D830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96E9B1-BB68-9102-320F-1AC9E539C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2BC9-A514-7040-8FAB-0DE08222105A}" type="datetimeFigureOut">
              <a:rPr lang="en-US" smtClean="0"/>
              <a:t>3/20/23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E78C4-BA08-8744-B71E-8B60F81A6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62151-296F-4324-5E75-044CC341F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BC35-7DE7-DB4D-B1F9-BAD9AB2EB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29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2728-7624-466E-ACED-98E59EEFF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080654"/>
            <a:ext cx="7886700" cy="5406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B5AA76-7C9A-462D-8CA3-178CA16824F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650" y="1779588"/>
            <a:ext cx="7886700" cy="2473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692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299888B8-FB10-406E-B7E1-7CB8E7F880B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8650" y="1163782"/>
            <a:ext cx="7886700" cy="30891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23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C324F-0AB1-AE49-812C-DE582E73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275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820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33DFA-FE9D-F198-4C35-A9E6D641B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E50E1F-6B2F-1148-A864-02149B0B7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4960E-850B-5FE2-88DC-C6FD9E1E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435FF-CBF7-3340-9BC9-6082B11C0FC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15A68-00BC-D5F2-8BA0-2DD048276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AC326-F75E-CB19-6CF0-3311646E2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08A1-9754-5D43-8383-0D5543DB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94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1BBBD-2D93-0AF2-6ED4-F4FBA4FEF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A1AC2-BCF7-438B-7155-35A60D950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0BF0C-AFC5-9C91-AC8B-CB93C3381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435FF-CBF7-3340-9BC9-6082B11C0FC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647C8-5969-2416-CC50-A5A6FE9EC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22403-D88E-1F4A-0453-26385D171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08A1-9754-5D43-8383-0D5543DB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6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7953A-65AC-6F8A-206E-7926FCDD6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24FD2-7941-DE4B-BCD2-14517B090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0E159-C85F-3FD0-3A62-EBF49F9BA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435FF-CBF7-3340-9BC9-6082B11C0FC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7829E-AEC9-4371-CE52-F4D0180BC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7F686-EA3B-41FE-D9C5-F9ECFE68C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08A1-9754-5D43-8383-0D5543DB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40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1EDB4-2FA6-3391-602F-9CC1E54F4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C4D88-7EDE-2678-DCE0-FBFB92C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91453-3DC4-9657-8EE8-03D2D3F1B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EB854-0F56-DCFE-D560-0FC692901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435FF-CBF7-3340-9BC9-6082B11C0FC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1F2B-DD11-0DE8-E84A-8E74A88A7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8AF66-46B0-6423-E8E5-E2EDCD2BC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08A1-9754-5D43-8383-0D5543DB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69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E45F9F-C308-4CCA-8E9C-E7AABC7EA5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8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2" r:id="rId3"/>
    <p:sldLayoutId id="2147483662" r:id="rId4"/>
    <p:sldLayoutId id="2147483651" r:id="rId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Gotham Medium" panose="02000604030000020004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D07230-E3BE-73A0-B223-41367B616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A62A5-9C6D-8418-7144-033088F22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F66DB-331E-CA2B-B34E-1FD11FC3F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435FF-CBF7-3340-9BC9-6082B11C0FC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E6111-ABB1-69F1-D447-33547ED07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B3AE7-7F06-2289-1AF9-970D9FEA8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008A1-9754-5D43-8383-0D5543DB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0700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3510B6-620E-ABCA-4436-196B4D0CD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7FC20-A3B2-B289-9D13-CAFE675DA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9E24C-6E39-7EE6-2A84-8C396F6B9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62BC9-A514-7040-8FAB-0DE08222105A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1F07B-4E66-D27B-7039-EE31E6911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AEC91-D00F-86C3-92B3-79962AF88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FBC35-7DE7-DB4D-B1F9-BAD9AB2EB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2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Clay@tcbfundraising.com" TargetMode="External"/><Relationship Id="rId2" Type="http://schemas.openxmlformats.org/officeDocument/2006/relationships/hyperlink" Target="http://www.fundraisingisfunny.com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g"/><Relationship Id="rId4" Type="http://schemas.openxmlformats.org/officeDocument/2006/relationships/hyperlink" Target="mailto:Lynne@donorrelations.co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186B-CD3B-4CA9-83AC-02EF1EB35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533" y="3648153"/>
            <a:ext cx="7886700" cy="540653"/>
          </a:xfrm>
        </p:spPr>
        <p:txBody>
          <a:bodyPr/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T. Clay Buck, CFRE and Lynne M. Wester and the cast of TED LASSO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C2829-27DB-44FC-92F5-5D61BBD863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954694"/>
            <a:ext cx="7886700" cy="2473325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"Fundraising is Life" </a:t>
            </a:r>
          </a:p>
          <a:p>
            <a:pPr marL="0" indent="0" algn="ctr">
              <a:buNone/>
            </a:pP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 to reenergize yourself and your fundraising </a:t>
            </a:r>
          </a:p>
          <a:p>
            <a:endParaRPr lang="en-US" dirty="0"/>
          </a:p>
        </p:txBody>
      </p:sp>
      <p:pic>
        <p:nvPicPr>
          <p:cNvPr id="5" name="Picture 4" descr="Two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90C66C2-AC6C-5DE9-430C-DF0997F59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147" y="2368201"/>
            <a:ext cx="1991422" cy="199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44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A89827-7CF2-529D-A10A-8C0AE3CDACF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8650" y="732602"/>
            <a:ext cx="7886700" cy="3089131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/>
              <a:t>REVEAL</a:t>
            </a:r>
          </a:p>
        </p:txBody>
      </p:sp>
      <p:pic>
        <p:nvPicPr>
          <p:cNvPr id="8196" name="Picture 4" descr="Ted Lasso I Am Filing GIF">
            <a:extLst>
              <a:ext uri="{FF2B5EF4-FFF2-40B4-BE49-F238E27FC236}">
                <a16:creationId xmlns:a16="http://schemas.microsoft.com/office/drawing/2014/main" id="{9FD37401-E533-3CC5-C22C-648671695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30" y="1328492"/>
            <a:ext cx="5275765" cy="333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243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DF31F8-E83E-96DF-B31B-EDF45EB5A7BF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492854" y="1163638"/>
            <a:ext cx="6158292" cy="3089275"/>
          </a:xfrm>
        </p:spPr>
      </p:pic>
    </p:spTree>
    <p:extLst>
      <p:ext uri="{BB962C8B-B14F-4D97-AF65-F5344CB8AC3E}">
        <p14:creationId xmlns:p14="http://schemas.microsoft.com/office/powerpoint/2010/main" val="1134127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EBF59DD-9A36-F341-BD60-E4C08946D43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4200292" y="1484967"/>
            <a:ext cx="4365004" cy="2410525"/>
          </a:xfrm>
        </p:spPr>
      </p:pic>
    </p:spTree>
    <p:extLst>
      <p:ext uri="{BB962C8B-B14F-4D97-AF65-F5344CB8AC3E}">
        <p14:creationId xmlns:p14="http://schemas.microsoft.com/office/powerpoint/2010/main" val="751859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urt Sudyka - Senior Customer Success Manager - ActivTrak | LinkedIn">
            <a:extLst>
              <a:ext uri="{FF2B5EF4-FFF2-40B4-BE49-F238E27FC236}">
                <a16:creationId xmlns:a16="http://schemas.microsoft.com/office/drawing/2014/main" id="{B9AEC273-3310-FB98-CD32-06ACFADBE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643" y="-7899"/>
            <a:ext cx="39258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244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A53FB1-91B7-9490-E6F7-B37B3EA2A08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8649" y="792075"/>
            <a:ext cx="7886700" cy="3089131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/>
              <a:t>REFRAME</a:t>
            </a:r>
          </a:p>
        </p:txBody>
      </p:sp>
      <p:pic>
        <p:nvPicPr>
          <p:cNvPr id="7170" name="Picture 2" descr="12 Gifs to Help You Catch that Ted Lasso Optimism | Edmentum Blog">
            <a:extLst>
              <a:ext uri="{FF2B5EF4-FFF2-40B4-BE49-F238E27FC236}">
                <a16:creationId xmlns:a16="http://schemas.microsoft.com/office/drawing/2014/main" id="{4105DC6B-0C30-0B92-B73D-81EB5735B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85" y="1429866"/>
            <a:ext cx="4740507" cy="284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812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ke us dream / ted lasso was right about hope - by Gina">
            <a:extLst>
              <a:ext uri="{FF2B5EF4-FFF2-40B4-BE49-F238E27FC236}">
                <a16:creationId xmlns:a16="http://schemas.microsoft.com/office/drawing/2014/main" id="{F7BD4983-31AE-5BD9-45A8-7B7F58CE0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703" y="939800"/>
            <a:ext cx="6858000" cy="326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71F490D-6F6C-4D3F-0256-AE9CAF5CCCE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3391" y="1141479"/>
            <a:ext cx="2627506" cy="322979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Winning is an </a:t>
            </a:r>
          </a:p>
          <a:p>
            <a:pPr marL="0" indent="0">
              <a:buNone/>
            </a:pPr>
            <a:r>
              <a:rPr lang="en-US" dirty="0"/>
              <a:t>attitude</a:t>
            </a:r>
          </a:p>
        </p:txBody>
      </p:sp>
    </p:spTree>
    <p:extLst>
      <p:ext uri="{BB962C8B-B14F-4D97-AF65-F5344CB8AC3E}">
        <p14:creationId xmlns:p14="http://schemas.microsoft.com/office/powerpoint/2010/main" val="3442296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848D08-B261-922C-0D06-665312E0A8E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person talking to another person&#10;&#10;Description automatically generated with low confidence">
            <a:extLst>
              <a:ext uri="{FF2B5EF4-FFF2-40B4-BE49-F238E27FC236}">
                <a16:creationId xmlns:a16="http://schemas.microsoft.com/office/drawing/2014/main" id="{EEC8D4DA-896B-0AEF-721E-1BF418F0D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57" y="406400"/>
            <a:ext cx="7772400" cy="412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1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re's something wrong with me And it reads nothing like poetry | Comedy  tv, Movie quotes, 2000 quotes">
            <a:extLst>
              <a:ext uri="{FF2B5EF4-FFF2-40B4-BE49-F238E27FC236}">
                <a16:creationId xmlns:a16="http://schemas.microsoft.com/office/drawing/2014/main" id="{927AAE5A-91CF-7200-66AB-E943CCDF8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087" y="0"/>
            <a:ext cx="51244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BB8E9343-078C-05BD-AF75-FA7FF287E05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3391" y="1141479"/>
            <a:ext cx="2627506" cy="322979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 Curious</a:t>
            </a:r>
          </a:p>
          <a:p>
            <a:pPr marL="0" indent="0">
              <a:buNone/>
            </a:pPr>
            <a:r>
              <a:rPr lang="en-US" dirty="0"/>
              <a:t>Not Judgmental</a:t>
            </a:r>
          </a:p>
        </p:txBody>
      </p:sp>
    </p:spTree>
    <p:extLst>
      <p:ext uri="{BB962C8B-B14F-4D97-AF65-F5344CB8AC3E}">
        <p14:creationId xmlns:p14="http://schemas.microsoft.com/office/powerpoint/2010/main" val="387871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person, indoor, sport, people&#10;&#10;Description automatically generated">
            <a:extLst>
              <a:ext uri="{FF2B5EF4-FFF2-40B4-BE49-F238E27FC236}">
                <a16:creationId xmlns:a16="http://schemas.microsoft.com/office/drawing/2014/main" id="{CB0B3E68-EB19-BB9A-0F1E-C20D8EB808E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2038850" y="1156204"/>
            <a:ext cx="6909967" cy="3089275"/>
          </a:xfr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B04BA2A-2E0D-7872-DBF1-48C73F4328B6}"/>
              </a:ext>
            </a:extLst>
          </p:cNvPr>
          <p:cNvSpPr txBox="1">
            <a:spLocks/>
          </p:cNvSpPr>
          <p:nvPr/>
        </p:nvSpPr>
        <p:spPr>
          <a:xfrm>
            <a:off x="93391" y="1141479"/>
            <a:ext cx="2627506" cy="322979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bg2">
                    <a:lumMod val="25000"/>
                  </a:schemeClr>
                </a:solidFill>
                <a:latin typeface="Gotham Light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25000"/>
                  </a:schemeClr>
                </a:solidFill>
                <a:latin typeface="Gotham Light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bg2">
                    <a:lumMod val="25000"/>
                  </a:schemeClr>
                </a:solidFill>
                <a:latin typeface="Gotham Light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bg2">
                    <a:lumMod val="25000"/>
                  </a:schemeClr>
                </a:solidFill>
                <a:latin typeface="Gotham Light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bg2">
                    <a:lumMod val="25000"/>
                  </a:schemeClr>
                </a:solidFill>
                <a:latin typeface="Gotham Light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Empower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2910795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753D18-8A96-C9DA-CDC8-0D47535B760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3391" y="1141479"/>
            <a:ext cx="2627506" cy="322979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Schnacks</a:t>
            </a:r>
            <a:r>
              <a:rPr lang="en-US" dirty="0"/>
              <a:t> build relationships</a:t>
            </a:r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E95BBBE0-CAD0-A674-9EC0-DAB144AD4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406400"/>
            <a:ext cx="65532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54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yellow, sign, outdoor&#10;&#10;Description automatically generated">
            <a:extLst>
              <a:ext uri="{FF2B5EF4-FFF2-40B4-BE49-F238E27FC236}">
                <a16:creationId xmlns:a16="http://schemas.microsoft.com/office/drawing/2014/main" id="{E7836CF6-CC9F-8D90-8843-0A9C2DCBD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877" y="760397"/>
            <a:ext cx="6076796" cy="362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40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d Lasso Tedlassogifs GIF - Ted Lasso Tedlassogifs Jason Sudeikis -  Discover &amp; Share GIFs">
            <a:extLst>
              <a:ext uri="{FF2B5EF4-FFF2-40B4-BE49-F238E27FC236}">
                <a16:creationId xmlns:a16="http://schemas.microsoft.com/office/drawing/2014/main" id="{2C03C397-69B1-32C7-669A-CA1746984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980" y="596327"/>
            <a:ext cx="6450361" cy="395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300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03BA26-9DFC-F123-0F52-F4A21EB25AD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Thank You!!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Us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www.fundraisingisfunny.com</a:t>
            </a: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Clay@tcbfundraising.com</a:t>
            </a: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4"/>
              </a:rPr>
              <a:t>Lynne@donorrelations.com</a:t>
            </a:r>
            <a:r>
              <a:rPr lang="en-US" dirty="0"/>
              <a:t>	</a:t>
            </a:r>
          </a:p>
        </p:txBody>
      </p:sp>
      <p:pic>
        <p:nvPicPr>
          <p:cNvPr id="4" name="Picture 3" descr="Two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4B7E9E1-3E83-545F-1D03-5C0073AA7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715" y="1851102"/>
            <a:ext cx="2571285" cy="257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35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d Lasso - The team perfect their dance">
            <a:hlinkClick r:id="" action="ppaction://media"/>
            <a:extLst>
              <a:ext uri="{FF2B5EF4-FFF2-40B4-BE49-F238E27FC236}">
                <a16:creationId xmlns:a16="http://schemas.microsoft.com/office/drawing/2014/main" id="{D0358526-A475-7606-B09E-3A6BC60219BD}"/>
              </a:ext>
            </a:extLst>
          </p:cNvPr>
          <p:cNvPicPr>
            <a:picLocks noGrp="1" noChangeAspect="1"/>
          </p:cNvPicPr>
          <p:nvPr>
            <p:ph sz="quarter" idx="1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8945" y="-142160"/>
            <a:ext cx="9262946" cy="5209738"/>
          </a:xfrm>
        </p:spPr>
      </p:pic>
    </p:spTree>
    <p:extLst>
      <p:ext uri="{BB962C8B-B14F-4D97-AF65-F5344CB8AC3E}">
        <p14:creationId xmlns:p14="http://schemas.microsoft.com/office/powerpoint/2010/main" val="349591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556B5D5B-D830-FC48-7A09-CDB6E724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152" y="0"/>
            <a:ext cx="5216848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2AD008-A11E-8A1A-61C6-7A8AD05027D1}"/>
              </a:ext>
            </a:extLst>
          </p:cNvPr>
          <p:cNvSpPr txBox="1"/>
          <p:nvPr/>
        </p:nvSpPr>
        <p:spPr>
          <a:xfrm>
            <a:off x="591015" y="1553736"/>
            <a:ext cx="28881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Fundraising Identification Time!</a:t>
            </a:r>
          </a:p>
        </p:txBody>
      </p:sp>
    </p:spTree>
    <p:extLst>
      <p:ext uri="{BB962C8B-B14F-4D97-AF65-F5344CB8AC3E}">
        <p14:creationId xmlns:p14="http://schemas.microsoft.com/office/powerpoint/2010/main" val="581600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F988A2-D169-0262-EDDE-00DDFB18D6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1547" y="1736211"/>
            <a:ext cx="7886700" cy="3089131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What’s Your WHY?</a:t>
            </a:r>
          </a:p>
        </p:txBody>
      </p:sp>
      <p:pic>
        <p:nvPicPr>
          <p:cNvPr id="5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F6035BFC-CE4E-2AA4-E5C7-CDF841AD4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836" y="985361"/>
            <a:ext cx="4284568" cy="340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97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2D0D74-B691-5728-B793-F7DC555783E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8650" y="650826"/>
            <a:ext cx="7886700" cy="3089131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/>
              <a:t>RECOGNIZE</a:t>
            </a:r>
          </a:p>
        </p:txBody>
      </p:sp>
      <p:pic>
        <p:nvPicPr>
          <p:cNvPr id="9218" name="Picture 2" descr="Ted Lasso Smells Like Potential GIF">
            <a:extLst>
              <a:ext uri="{FF2B5EF4-FFF2-40B4-BE49-F238E27FC236}">
                <a16:creationId xmlns:a16="http://schemas.microsoft.com/office/drawing/2014/main" id="{23A14AB3-C472-01C0-89FF-9D4B5C313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290" y="1545792"/>
            <a:ext cx="4941267" cy="281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411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1C2B0325-FCD3-65BD-B6ED-6949A1007D84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050934066"/>
              </p:ext>
            </p:extLst>
          </p:nvPr>
        </p:nvGraphicFramePr>
        <p:xfrm>
          <a:off x="200722" y="378677"/>
          <a:ext cx="8727688" cy="4215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4B469CB-FDE6-0540-10F5-DCA04E528006}"/>
              </a:ext>
            </a:extLst>
          </p:cNvPr>
          <p:cNvSpPr txBox="1"/>
          <p:nvPr/>
        </p:nvSpPr>
        <p:spPr>
          <a:xfrm>
            <a:off x="4277400" y="2706029"/>
            <a:ext cx="589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61970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person, plane, luggage, airplane&#10;&#10;Description automatically generated">
            <a:extLst>
              <a:ext uri="{FF2B5EF4-FFF2-40B4-BE49-F238E27FC236}">
                <a16:creationId xmlns:a16="http://schemas.microsoft.com/office/drawing/2014/main" id="{79848B2B-F5B4-29D6-8C35-D2058CC5F11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4470706" y="764151"/>
            <a:ext cx="4673294" cy="3089275"/>
          </a:xfrm>
        </p:spPr>
      </p:pic>
      <p:pic>
        <p:nvPicPr>
          <p:cNvPr id="6" name="Picture 5" descr="A picture containing car, outdoor, person&#10;&#10;Description automatically generated">
            <a:extLst>
              <a:ext uri="{FF2B5EF4-FFF2-40B4-BE49-F238E27FC236}">
                <a16:creationId xmlns:a16="http://schemas.microsoft.com/office/drawing/2014/main" id="{734F004E-D4E5-C44D-D5E7-DA34CD41D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80" y="759483"/>
            <a:ext cx="4184431" cy="3093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B08B41-7BC8-CB70-C1C7-0761BACA2343}"/>
              </a:ext>
            </a:extLst>
          </p:cNvPr>
          <p:cNvSpPr txBox="1"/>
          <p:nvPr/>
        </p:nvSpPr>
        <p:spPr>
          <a:xfrm>
            <a:off x="3520069" y="401001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Let’s Talk Masks</a:t>
            </a:r>
          </a:p>
        </p:txBody>
      </p:sp>
    </p:spTree>
    <p:extLst>
      <p:ext uri="{BB962C8B-B14F-4D97-AF65-F5344CB8AC3E}">
        <p14:creationId xmlns:p14="http://schemas.microsoft.com/office/powerpoint/2010/main" val="228032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wo people playing video games&#10;&#10;Description automatically generated with medium confidence">
            <a:extLst>
              <a:ext uri="{FF2B5EF4-FFF2-40B4-BE49-F238E27FC236}">
                <a16:creationId xmlns:a16="http://schemas.microsoft.com/office/drawing/2014/main" id="{9AB44AF0-0443-AF29-6F08-73F5A0D9ACE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4022842" y="1119033"/>
            <a:ext cx="4711312" cy="3089275"/>
          </a:xfr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FCD4B60-AD01-D23A-1B77-53D90EC02572}"/>
              </a:ext>
            </a:extLst>
          </p:cNvPr>
          <p:cNvSpPr txBox="1">
            <a:spLocks/>
          </p:cNvSpPr>
          <p:nvPr/>
        </p:nvSpPr>
        <p:spPr>
          <a:xfrm>
            <a:off x="93391" y="1141479"/>
            <a:ext cx="2627506" cy="322979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bg2">
                    <a:lumMod val="25000"/>
                  </a:schemeClr>
                </a:solidFill>
                <a:latin typeface="Gotham Light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25000"/>
                  </a:schemeClr>
                </a:solidFill>
                <a:latin typeface="Gotham Light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bg2">
                    <a:lumMod val="25000"/>
                  </a:schemeClr>
                </a:solidFill>
                <a:latin typeface="Gotham Light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bg2">
                    <a:lumMod val="25000"/>
                  </a:schemeClr>
                </a:solidFill>
                <a:latin typeface="Gotham Light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bg2">
                    <a:lumMod val="25000"/>
                  </a:schemeClr>
                </a:solidFill>
                <a:latin typeface="Gotham Light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Self Care is Essential</a:t>
            </a:r>
          </a:p>
        </p:txBody>
      </p:sp>
    </p:spTree>
    <p:extLst>
      <p:ext uri="{BB962C8B-B14F-4D97-AF65-F5344CB8AC3E}">
        <p14:creationId xmlns:p14="http://schemas.microsoft.com/office/powerpoint/2010/main" val="3425099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A4B9220-FF8A-EC54-020E-28348154E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955" y="834638"/>
            <a:ext cx="5211337" cy="347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DCEC41-6AE7-CB41-734F-742B0FE84749}"/>
              </a:ext>
            </a:extLst>
          </p:cNvPr>
          <p:cNvSpPr txBox="1"/>
          <p:nvPr/>
        </p:nvSpPr>
        <p:spPr>
          <a:xfrm>
            <a:off x="234176" y="1223137"/>
            <a:ext cx="3906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latin typeface="europa"/>
              </a:rPr>
              <a:t>Jamie </a:t>
            </a:r>
            <a:r>
              <a:rPr lang="en-US" b="1" i="0" dirty="0" err="1">
                <a:effectLst/>
                <a:latin typeface="europa"/>
              </a:rPr>
              <a:t>Tartt</a:t>
            </a:r>
            <a:r>
              <a:rPr lang="en-US" b="1" i="0" dirty="0">
                <a:effectLst/>
                <a:latin typeface="europa"/>
              </a:rPr>
              <a:t>:</a:t>
            </a:r>
            <a:r>
              <a:rPr lang="en-US" b="0" i="0" dirty="0">
                <a:effectLst/>
                <a:latin typeface="europa"/>
              </a:rPr>
              <a:t> “Coach, I’m me. Why would I want to be anything else?”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405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PICON2023-Template-Jan2023  -  Read-Only" id="{71057602-357C-427D-B236-976A94E02BDE}" vid="{700F57DB-343F-4DDF-99EC-E8ECFF44D539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</TotalTime>
  <Words>109</Words>
  <Application>Microsoft Macintosh PowerPoint</Application>
  <PresentationFormat>On-screen Show (16:9)</PresentationFormat>
  <Paragraphs>30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europa</vt:lpstr>
      <vt:lpstr>Gotham Light</vt:lpstr>
      <vt:lpstr>Gotham Medium</vt:lpstr>
      <vt:lpstr>Office Theme</vt:lpstr>
      <vt:lpstr>Custom Design</vt:lpstr>
      <vt:lpstr>1_Office Theme</vt:lpstr>
      <vt:lpstr>T. Clay Buck, CFRE and Lynne M. Wester and the cast of TED LASSO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Lynne Wester</dc:creator>
  <cp:lastModifiedBy>Lynne Wester</cp:lastModifiedBy>
  <cp:revision>4</cp:revision>
  <dcterms:created xsi:type="dcterms:W3CDTF">2023-02-06T14:49:40Z</dcterms:created>
  <dcterms:modified xsi:type="dcterms:W3CDTF">2023-03-20T13:45:41Z</dcterms:modified>
</cp:coreProperties>
</file>