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61" r:id="rId2"/>
    <p:sldId id="262" r:id="rId3"/>
    <p:sldId id="263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87" r:id="rId13"/>
    <p:sldId id="265" r:id="rId14"/>
    <p:sldId id="273" r:id="rId15"/>
    <p:sldId id="280" r:id="rId16"/>
    <p:sldId id="279" r:id="rId17"/>
    <p:sldId id="277" r:id="rId18"/>
    <p:sldId id="274" r:id="rId19"/>
    <p:sldId id="281" r:id="rId20"/>
    <p:sldId id="282" r:id="rId21"/>
    <p:sldId id="283" r:id="rId22"/>
    <p:sldId id="275" r:id="rId23"/>
    <p:sldId id="284" r:id="rId24"/>
    <p:sldId id="285" r:id="rId25"/>
    <p:sldId id="286" r:id="rId26"/>
    <p:sldId id="276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C8E0"/>
    <a:srgbClr val="CFE8F8"/>
    <a:srgbClr val="69B9D9"/>
    <a:srgbClr val="015A98"/>
    <a:srgbClr val="FEC51D"/>
    <a:srgbClr val="65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65" autoAdjust="0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5F839-4AEB-4152-9A92-26F7CD2AA57C}" type="datetimeFigureOut">
              <a:rPr lang="en-US" smtClean="0"/>
              <a:t>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5E567-6481-4385-8786-9B77B5C08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10ac5324d3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10ac5324d3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0ac5324d3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0ac5324d3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3cf442ee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3cf442ee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two main reasons why donors opt out: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Inappropriate asks and impersonal messages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Lacking acknowledgement and transparency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01099186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01099186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do this better? At Virtuous we believe in an idea called Responsive Fundraising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15e8eece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15e8eece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of responsive and the four pillars of this approach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10ac5324d3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110ac5324d3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10ac5324d3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110ac5324d3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121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3cf442ee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3cf442ee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two main reasons why donors opt out: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Inappropriate asks and impersonal messages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Lacking acknowledgement and transparency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508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60F0-3B82-42BA-B589-CF135C0E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34" y="1156855"/>
            <a:ext cx="4324348" cy="1870363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F0DF4D-9F40-4EAF-BF6B-8B6EE903E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3130983"/>
            <a:ext cx="3479220" cy="679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03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728-7624-466E-ACED-98E59EEF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080654"/>
            <a:ext cx="7886700" cy="54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B5AA76-7C9A-462D-8CA3-178CA16824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779588"/>
            <a:ext cx="7886700" cy="2473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92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99888B8-FB10-406E-B7E1-7CB8E7F880B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650" y="1163782"/>
            <a:ext cx="7886700" cy="30891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82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6">
  <p:cSld name="Layout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1290300" y="541350"/>
            <a:ext cx="32448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60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6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6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6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6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6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6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6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6000"/>
              <a:buNone/>
              <a:defRPr sz="3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ubTitle" idx="1"/>
          </p:nvPr>
        </p:nvSpPr>
        <p:spPr>
          <a:xfrm>
            <a:off x="1643450" y="1827775"/>
            <a:ext cx="6217500" cy="2562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Red Hat Display SemiBold"/>
              <a:buNone/>
              <a:defRPr sz="1800">
                <a:latin typeface="Red Hat Display SemiBold"/>
                <a:ea typeface="Red Hat Display SemiBold"/>
                <a:cs typeface="Red Hat Display SemiBold"/>
                <a:sym typeface="Red Hat Displ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2"/>
          </p:nvPr>
        </p:nvSpPr>
        <p:spPr>
          <a:xfrm>
            <a:off x="1648575" y="2252725"/>
            <a:ext cx="5949300" cy="3981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marL="228600" lvl="0" indent="-16510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000"/>
            </a:lvl1pPr>
            <a:lvl2pPr marL="457200" lvl="1" indent="-19685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2pPr>
            <a:lvl3pPr marL="685800" lvl="2" indent="-19685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3pPr>
            <a:lvl4pPr marL="914400" lvl="3" indent="-19685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4pPr>
            <a:lvl5pPr marL="1143000" lvl="4" indent="-19685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5pPr>
            <a:lvl6pPr marL="1371600" lvl="5" indent="-19685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6pPr>
            <a:lvl7pPr marL="1600200" lvl="6" indent="-19685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7pPr>
            <a:lvl8pPr marL="1828800" lvl="7" indent="-19685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8pPr>
            <a:lvl9pPr marL="2057400" lvl="8" indent="-19685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ubTitle" idx="3"/>
          </p:nvPr>
        </p:nvSpPr>
        <p:spPr>
          <a:xfrm>
            <a:off x="1643450" y="2955625"/>
            <a:ext cx="6217500" cy="2562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Red Hat Display SemiBold"/>
              <a:buNone/>
              <a:defRPr sz="1800">
                <a:latin typeface="Red Hat Display SemiBold"/>
                <a:ea typeface="Red Hat Display SemiBold"/>
                <a:cs typeface="Red Hat Display SemiBold"/>
                <a:sym typeface="Red Hat Display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4"/>
          </p:nvPr>
        </p:nvSpPr>
        <p:spPr>
          <a:xfrm>
            <a:off x="1648575" y="3380575"/>
            <a:ext cx="5949300" cy="3981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marL="228600" lvl="0" indent="-1651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000"/>
            </a:lvl1pPr>
            <a:lvl2pPr marL="457200" lvl="1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2pPr>
            <a:lvl3pPr marL="685800" lvl="2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3pPr>
            <a:lvl4pPr marL="914400" lvl="3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4pPr>
            <a:lvl5pPr marL="1143000" lvl="4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5pPr>
            <a:lvl6pPr marL="1371600" lvl="5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6pPr>
            <a:lvl7pPr marL="1600200" lvl="6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7pPr>
            <a:lvl8pPr marL="1828800" lvl="7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8pPr>
            <a:lvl9pPr marL="2057400" lvl="8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ubTitle" idx="5"/>
          </p:nvPr>
        </p:nvSpPr>
        <p:spPr>
          <a:xfrm>
            <a:off x="1643450" y="4083475"/>
            <a:ext cx="6217500" cy="2562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Red Hat Display SemiBold"/>
              <a:buNone/>
              <a:defRPr sz="1800">
                <a:latin typeface="Red Hat Display SemiBold"/>
                <a:ea typeface="Red Hat Display SemiBold"/>
                <a:cs typeface="Red Hat Display SemiBold"/>
                <a:sym typeface="Red Hat Display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6"/>
          </p:nvPr>
        </p:nvSpPr>
        <p:spPr>
          <a:xfrm>
            <a:off x="1648575" y="4508425"/>
            <a:ext cx="5949300" cy="3981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marL="228600" lvl="0" indent="-1651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000"/>
            </a:lvl1pPr>
            <a:lvl2pPr marL="457200" lvl="1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2pPr>
            <a:lvl3pPr marL="685800" lvl="2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3pPr>
            <a:lvl4pPr marL="914400" lvl="3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4pPr>
            <a:lvl5pPr marL="1143000" lvl="4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5pPr>
            <a:lvl6pPr marL="1371600" lvl="5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6pPr>
            <a:lvl7pPr marL="1600200" lvl="6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7pPr>
            <a:lvl8pPr marL="1828800" lvl="7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8pPr>
            <a:lvl9pPr marL="2057400" lvl="8" indent="-196850" rtl="0">
              <a:spcBef>
                <a:spcPts val="0"/>
              </a:spcBef>
              <a:spcAft>
                <a:spcPts val="0"/>
              </a:spcAft>
              <a:buSzPts val="2600"/>
              <a:buChar char="•"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25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 1">
  <p:cSld name="Layout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4223850" y="530650"/>
            <a:ext cx="27408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48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9"/>
          <p:cNvSpPr>
            <a:spLocks noGrp="1"/>
          </p:cNvSpPr>
          <p:nvPr>
            <p:ph type="pic" idx="2"/>
          </p:nvPr>
        </p:nvSpPr>
        <p:spPr>
          <a:xfrm>
            <a:off x="-5125" y="-5125"/>
            <a:ext cx="3675900" cy="51486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4300650" y="1637900"/>
            <a:ext cx="4505400" cy="20346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marL="228600" lvl="0" indent="-190500" rtl="0"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457200" lvl="1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2pPr>
            <a:lvl3pPr marL="685800" lvl="2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3pPr>
            <a:lvl4pPr marL="914400" lvl="3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4pPr>
            <a:lvl5pPr marL="1143000" lvl="4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5pPr>
            <a:lvl6pPr marL="1371600" lvl="5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6pPr>
            <a:lvl7pPr marL="1600200" lvl="6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7pPr>
            <a:lvl8pPr marL="1828800" lvl="7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8pPr>
            <a:lvl9pPr marL="2057400" lvl="8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57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">
  <p:cSld name="Layou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223850" y="530650"/>
            <a:ext cx="27408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48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74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>
            <a:spLocks noGrp="1"/>
          </p:cNvSpPr>
          <p:nvPr>
            <p:ph type="pic" idx="2"/>
          </p:nvPr>
        </p:nvSpPr>
        <p:spPr>
          <a:xfrm>
            <a:off x="-5125" y="-5125"/>
            <a:ext cx="3675900" cy="51486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300650" y="1637900"/>
            <a:ext cx="4505400" cy="20346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marL="228600" lvl="0" indent="-190500" rtl="0"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457200" lvl="1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2pPr>
            <a:lvl3pPr marL="685800" lvl="2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3pPr>
            <a:lvl4pPr marL="914400" lvl="3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4pPr>
            <a:lvl5pPr marL="1143000" lvl="4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5pPr>
            <a:lvl6pPr marL="1371600" lvl="5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6pPr>
            <a:lvl7pPr marL="1600200" lvl="6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7pPr>
            <a:lvl8pPr marL="1828800" lvl="7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8pPr>
            <a:lvl9pPr marL="2057400" lvl="8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6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2">
  <p:cSld name="Layout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5874825" y="3353275"/>
            <a:ext cx="3061800" cy="6501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270444" y="2472050"/>
            <a:ext cx="4774800" cy="8295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marL="228600" lvl="0" indent="-190500" rtl="0"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457200" lvl="1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2pPr>
            <a:lvl3pPr marL="685800" lvl="2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3pPr>
            <a:lvl4pPr marL="914400" lvl="3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4pPr>
            <a:lvl5pPr marL="1143000" lvl="4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5pPr>
            <a:lvl6pPr marL="1371600" lvl="5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6pPr>
            <a:lvl7pPr marL="1600200" lvl="6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7pPr>
            <a:lvl8pPr marL="1828800" lvl="7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8pPr>
            <a:lvl9pPr marL="2057400" lvl="8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2"/>
          </p:nvPr>
        </p:nvSpPr>
        <p:spPr>
          <a:xfrm>
            <a:off x="270450" y="634875"/>
            <a:ext cx="4774800" cy="15462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marL="228600" lvl="0" indent="-190500" rtl="0"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457200" lvl="1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2pPr>
            <a:lvl3pPr marL="685800" lvl="2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3pPr>
            <a:lvl4pPr marL="914400" lvl="3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4pPr>
            <a:lvl5pPr marL="1143000" lvl="4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5pPr>
            <a:lvl6pPr marL="1371600" lvl="5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6pPr>
            <a:lvl7pPr marL="1600200" lvl="6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7pPr>
            <a:lvl8pPr marL="1828800" lvl="7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8pPr>
            <a:lvl9pPr marL="2057400" lvl="8" indent="-222250" rtl="0">
              <a:spcBef>
                <a:spcPts val="0"/>
              </a:spcBef>
              <a:spcAft>
                <a:spcPts val="0"/>
              </a:spcAft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3"/>
          </p:nvPr>
        </p:nvSpPr>
        <p:spPr>
          <a:xfrm>
            <a:off x="271350" y="3901300"/>
            <a:ext cx="3640200" cy="568200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26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E45F9F-C308-4CCA-8E9C-E7AABC7EA50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8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1" r:id="rId4"/>
    <p:sldLayoutId id="2147483662" r:id="rId5"/>
    <p:sldLayoutId id="2147483663" r:id="rId6"/>
    <p:sldLayoutId id="2147483664" r:id="rId7"/>
    <p:sldLayoutId id="2147483665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076B-3ADE-473F-9C14-CE884486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32" y="841545"/>
            <a:ext cx="7159753" cy="1870363"/>
          </a:xfrm>
        </p:spPr>
        <p:txBody>
          <a:bodyPr/>
          <a:lstStyle/>
          <a:p>
            <a:r>
              <a:rPr lang="en-US" sz="4000" dirty="0"/>
              <a:t>Driving Generosity with Responsive Fundraising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FC6D4-DD31-4660-BB4D-3991DCD7D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4" y="2815673"/>
            <a:ext cx="5930041" cy="679450"/>
          </a:xfrm>
        </p:spPr>
        <p:txBody>
          <a:bodyPr/>
          <a:lstStyle/>
          <a:p>
            <a:r>
              <a:rPr lang="en-US" dirty="0"/>
              <a:t>Key Tactics for Building More Personal Relationships with Donors and Increasing Team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64474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3" name="Google Shape;643;p44"/>
          <p:cNvCxnSpPr/>
          <p:nvPr/>
        </p:nvCxnSpPr>
        <p:spPr>
          <a:xfrm>
            <a:off x="1600498" y="3863989"/>
            <a:ext cx="3903750" cy="0"/>
          </a:xfrm>
          <a:prstGeom prst="straightConnector1">
            <a:avLst/>
          </a:prstGeom>
          <a:noFill/>
          <a:ln w="28575" cap="flat" cmpd="sng">
            <a:solidFill>
              <a:srgbClr val="2CD5C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4" name="Google Shape;644;p44"/>
          <p:cNvCxnSpPr/>
          <p:nvPr/>
        </p:nvCxnSpPr>
        <p:spPr>
          <a:xfrm>
            <a:off x="1600498" y="3131133"/>
            <a:ext cx="3903750" cy="0"/>
          </a:xfrm>
          <a:prstGeom prst="straightConnector1">
            <a:avLst/>
          </a:prstGeom>
          <a:noFill/>
          <a:ln w="28575" cap="flat" cmpd="sng">
            <a:solidFill>
              <a:srgbClr val="FFA06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5" name="Google Shape;645;p44"/>
          <p:cNvCxnSpPr/>
          <p:nvPr/>
        </p:nvCxnSpPr>
        <p:spPr>
          <a:xfrm>
            <a:off x="1600498" y="2399169"/>
            <a:ext cx="4666800" cy="12750"/>
          </a:xfrm>
          <a:prstGeom prst="straightConnector1">
            <a:avLst/>
          </a:prstGeom>
          <a:noFill/>
          <a:ln w="28575" cap="flat" cmpd="sng">
            <a:solidFill>
              <a:srgbClr val="AD96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9" name="Google Shape;649;p44"/>
          <p:cNvSpPr/>
          <p:nvPr/>
        </p:nvSpPr>
        <p:spPr>
          <a:xfrm>
            <a:off x="1131366" y="3624739"/>
            <a:ext cx="478500" cy="478500"/>
          </a:xfrm>
          <a:prstGeom prst="ellipse">
            <a:avLst/>
          </a:prstGeom>
          <a:noFill/>
          <a:ln w="228600" cap="flat" cmpd="sng">
            <a:solidFill>
              <a:srgbClr val="7CE0D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243746"/>
              </a:buClr>
              <a:buSzPts val="1600"/>
            </a:pPr>
            <a:endParaRPr sz="800">
              <a:solidFill>
                <a:srgbClr val="243746"/>
              </a:solidFill>
              <a:latin typeface="Red Hat Display ExtraBold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650" name="Google Shape;650;p44"/>
          <p:cNvSpPr/>
          <p:nvPr/>
        </p:nvSpPr>
        <p:spPr>
          <a:xfrm>
            <a:off x="1131366" y="2891883"/>
            <a:ext cx="478500" cy="478500"/>
          </a:xfrm>
          <a:prstGeom prst="ellipse">
            <a:avLst/>
          </a:prstGeom>
          <a:noFill/>
          <a:ln w="228600" cap="flat" cmpd="sng">
            <a:solidFill>
              <a:srgbClr val="FFB99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243746"/>
              </a:buClr>
              <a:buSzPts val="1600"/>
            </a:pPr>
            <a:endParaRPr sz="800">
              <a:solidFill>
                <a:srgbClr val="243746"/>
              </a:solidFill>
              <a:latin typeface="Red Hat Display ExtraBold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651" name="Google Shape;651;p44"/>
          <p:cNvSpPr/>
          <p:nvPr/>
        </p:nvSpPr>
        <p:spPr>
          <a:xfrm>
            <a:off x="1131366" y="2166294"/>
            <a:ext cx="478500" cy="478500"/>
          </a:xfrm>
          <a:prstGeom prst="ellipse">
            <a:avLst/>
          </a:prstGeom>
          <a:noFill/>
          <a:ln w="228600" cap="flat" cmpd="sng">
            <a:solidFill>
              <a:srgbClr val="C5B4E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243746"/>
              </a:buClr>
              <a:buSzPts val="1600"/>
            </a:pPr>
            <a:endParaRPr sz="800">
              <a:solidFill>
                <a:srgbClr val="243746"/>
              </a:solidFill>
              <a:latin typeface="Red Hat Display ExtraBold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652" name="Google Shape;652;p44"/>
          <p:cNvSpPr txBox="1">
            <a:spLocks noGrp="1"/>
          </p:cNvSpPr>
          <p:nvPr>
            <p:ph type="title"/>
          </p:nvPr>
        </p:nvSpPr>
        <p:spPr>
          <a:xfrm>
            <a:off x="1245274" y="820793"/>
            <a:ext cx="6644850" cy="44445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lnSpc>
                <a:spcPct val="113636"/>
              </a:lnSpc>
            </a:pPr>
            <a:r>
              <a:rPr lang="en" sz="2800" b="1" dirty="0">
                <a:solidFill>
                  <a:schemeClr val="bg2">
                    <a:lumMod val="25000"/>
                  </a:schemeClr>
                </a:solidFill>
                <a:latin typeface="Gotham Bold" panose="02000604030000020004" pitchFamily="2" charset="0"/>
                <a:ea typeface="Red Hat Display Black"/>
                <a:cs typeface="Red Hat Display Black"/>
                <a:sym typeface="Red Hat Display Black"/>
              </a:rPr>
              <a:t>Responsive, dynamic campaigns</a:t>
            </a:r>
            <a:endParaRPr sz="2800" b="1" dirty="0">
              <a:solidFill>
                <a:schemeClr val="bg2">
                  <a:lumMod val="25000"/>
                </a:schemeClr>
              </a:solidFill>
              <a:latin typeface="Gotham Bold" panose="02000604030000020004" pitchFamily="2" charset="0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653" name="Google Shape;653;p44"/>
          <p:cNvSpPr txBox="1"/>
          <p:nvPr/>
        </p:nvSpPr>
        <p:spPr>
          <a:xfrm flipH="1">
            <a:off x="68110" y="1498614"/>
            <a:ext cx="2774448" cy="18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" sz="1400" b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Donor/Prospect Acquisition</a:t>
            </a:r>
            <a:endParaRPr sz="1400" b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sp>
        <p:nvSpPr>
          <p:cNvPr id="654" name="Google Shape;654;p44"/>
          <p:cNvSpPr txBox="1"/>
          <p:nvPr/>
        </p:nvSpPr>
        <p:spPr>
          <a:xfrm flipH="1">
            <a:off x="0" y="1691710"/>
            <a:ext cx="2941329" cy="20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" sz="12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"/>
              </a:rPr>
              <a:t>Personal. Based on Donor Timing</a:t>
            </a:r>
            <a:endParaRPr sz="12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  <p:sp>
        <p:nvSpPr>
          <p:cNvPr id="655" name="Google Shape;655;p44"/>
          <p:cNvSpPr txBox="1"/>
          <p:nvPr/>
        </p:nvSpPr>
        <p:spPr>
          <a:xfrm flipH="1">
            <a:off x="3706712" y="1503002"/>
            <a:ext cx="2941329" cy="20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" sz="1400" b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Retention and Cultivation</a:t>
            </a:r>
            <a:endParaRPr sz="1400" b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sp>
        <p:nvSpPr>
          <p:cNvPr id="656" name="Google Shape;656;p44"/>
          <p:cNvSpPr txBox="1"/>
          <p:nvPr/>
        </p:nvSpPr>
        <p:spPr>
          <a:xfrm flipH="1">
            <a:off x="3706712" y="1723433"/>
            <a:ext cx="2941329" cy="18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" sz="12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"/>
              </a:rPr>
              <a:t>Personal. Based on Donor Timing</a:t>
            </a:r>
            <a:endParaRPr sz="12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  <p:sp>
        <p:nvSpPr>
          <p:cNvPr id="657" name="Google Shape;657;p44"/>
          <p:cNvSpPr txBox="1"/>
          <p:nvPr/>
        </p:nvSpPr>
        <p:spPr>
          <a:xfrm>
            <a:off x="1087712" y="2324751"/>
            <a:ext cx="5658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243746"/>
              </a:buClr>
              <a:buSzPts val="1600"/>
            </a:pPr>
            <a:r>
              <a:rPr lang="en" sz="800">
                <a:solidFill>
                  <a:srgbClr val="243746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rPr>
              <a:t>Events</a:t>
            </a:r>
            <a:endParaRPr sz="500"/>
          </a:p>
        </p:txBody>
      </p:sp>
      <p:sp>
        <p:nvSpPr>
          <p:cNvPr id="658" name="Google Shape;658;p44"/>
          <p:cNvSpPr txBox="1"/>
          <p:nvPr/>
        </p:nvSpPr>
        <p:spPr>
          <a:xfrm>
            <a:off x="68110" y="2194382"/>
            <a:ext cx="827318" cy="2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r"/>
            <a:r>
              <a:rPr lang="en" sz="1000" dirty="0">
                <a:solidFill>
                  <a:schemeClr val="dk1"/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Invited by</a:t>
            </a:r>
            <a:endParaRPr sz="1000" dirty="0">
              <a:solidFill>
                <a:schemeClr val="dk1"/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 Medium"/>
            </a:endParaRPr>
          </a:p>
          <a:p>
            <a:pPr algn="r"/>
            <a:r>
              <a:rPr lang="en" sz="1000" dirty="0">
                <a:solidFill>
                  <a:schemeClr val="dk1"/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a friend</a:t>
            </a:r>
            <a:endParaRPr sz="1000" dirty="0">
              <a:solidFill>
                <a:schemeClr val="dk1"/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659" name="Google Shape;659;p44"/>
          <p:cNvSpPr txBox="1"/>
          <p:nvPr/>
        </p:nvSpPr>
        <p:spPr>
          <a:xfrm>
            <a:off x="1087712" y="3050342"/>
            <a:ext cx="5658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243746"/>
              </a:buClr>
              <a:buSzPts val="1600"/>
            </a:pPr>
            <a:r>
              <a:rPr lang="en" sz="800">
                <a:solidFill>
                  <a:srgbClr val="243746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rPr>
              <a:t>Mail</a:t>
            </a:r>
            <a:endParaRPr sz="500"/>
          </a:p>
        </p:txBody>
      </p:sp>
      <p:sp>
        <p:nvSpPr>
          <p:cNvPr id="660" name="Google Shape;660;p44"/>
          <p:cNvSpPr txBox="1"/>
          <p:nvPr/>
        </p:nvSpPr>
        <p:spPr>
          <a:xfrm>
            <a:off x="1087712" y="3783195"/>
            <a:ext cx="5658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243746"/>
              </a:buClr>
              <a:buSzPts val="1600"/>
            </a:pPr>
            <a:r>
              <a:rPr lang="en" sz="800">
                <a:solidFill>
                  <a:srgbClr val="243746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rPr>
              <a:t>P2P</a:t>
            </a:r>
            <a:endParaRPr sz="500"/>
          </a:p>
        </p:txBody>
      </p:sp>
      <p:sp>
        <p:nvSpPr>
          <p:cNvPr id="663" name="Google Shape;663;p44"/>
          <p:cNvSpPr txBox="1"/>
          <p:nvPr/>
        </p:nvSpPr>
        <p:spPr>
          <a:xfrm>
            <a:off x="57678" y="2948956"/>
            <a:ext cx="827318" cy="2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r"/>
            <a:r>
              <a:rPr lang="en" sz="1000" dirty="0">
                <a:solidFill>
                  <a:schemeClr val="dk1"/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Story that Resonates</a:t>
            </a:r>
            <a:endParaRPr sz="1000" dirty="0">
              <a:solidFill>
                <a:schemeClr val="dk1"/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664" name="Google Shape;664;p44"/>
          <p:cNvSpPr txBox="1"/>
          <p:nvPr/>
        </p:nvSpPr>
        <p:spPr>
          <a:xfrm>
            <a:off x="68110" y="3648175"/>
            <a:ext cx="827318" cy="2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r"/>
            <a:r>
              <a:rPr lang="en" sz="1000" dirty="0">
                <a:solidFill>
                  <a:schemeClr val="dk1"/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Fun with Friends</a:t>
            </a:r>
            <a:endParaRPr sz="1000" dirty="0">
              <a:solidFill>
                <a:schemeClr val="dk1"/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667" name="Google Shape;667;p44"/>
          <p:cNvSpPr/>
          <p:nvPr/>
        </p:nvSpPr>
        <p:spPr>
          <a:xfrm>
            <a:off x="3098673" y="2179943"/>
            <a:ext cx="457200" cy="457200"/>
          </a:xfrm>
          <a:prstGeom prst="ellipse">
            <a:avLst/>
          </a:prstGeom>
          <a:solidFill>
            <a:srgbClr val="D7C6E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668" name="Google Shape;6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4403" y="2311551"/>
            <a:ext cx="205740" cy="193984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4"/>
          <p:cNvSpPr/>
          <p:nvPr/>
        </p:nvSpPr>
        <p:spPr>
          <a:xfrm>
            <a:off x="3794163" y="2179943"/>
            <a:ext cx="457200" cy="457200"/>
          </a:xfrm>
          <a:prstGeom prst="ellipse">
            <a:avLst/>
          </a:prstGeom>
          <a:solidFill>
            <a:srgbClr val="D7C6E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670" name="Google Shape;67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5041" y="2300786"/>
            <a:ext cx="155448" cy="215508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4"/>
          <p:cNvSpPr/>
          <p:nvPr/>
        </p:nvSpPr>
        <p:spPr>
          <a:xfrm>
            <a:off x="4491584" y="2179936"/>
            <a:ext cx="457200" cy="457200"/>
          </a:xfrm>
          <a:prstGeom prst="ellipse">
            <a:avLst/>
          </a:prstGeom>
          <a:solidFill>
            <a:srgbClr val="D7C6E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672" name="Google Shape;67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1885" y="2325132"/>
            <a:ext cx="196597" cy="166809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4"/>
          <p:cNvSpPr/>
          <p:nvPr/>
        </p:nvSpPr>
        <p:spPr>
          <a:xfrm>
            <a:off x="5863184" y="2179949"/>
            <a:ext cx="457200" cy="457200"/>
          </a:xfrm>
          <a:prstGeom prst="ellipse">
            <a:avLst/>
          </a:prstGeom>
          <a:solidFill>
            <a:srgbClr val="D7C6E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674" name="Google Shape;67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3485" y="2325144"/>
            <a:ext cx="196597" cy="166809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4"/>
          <p:cNvSpPr/>
          <p:nvPr/>
        </p:nvSpPr>
        <p:spPr>
          <a:xfrm>
            <a:off x="3098610" y="2906183"/>
            <a:ext cx="457200" cy="457200"/>
          </a:xfrm>
          <a:prstGeom prst="ellipse">
            <a:avLst/>
          </a:prstGeom>
          <a:solidFill>
            <a:srgbClr val="F5E1C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676" name="Google Shape;676;p44"/>
          <p:cNvSpPr/>
          <p:nvPr/>
        </p:nvSpPr>
        <p:spPr>
          <a:xfrm>
            <a:off x="3794101" y="2906183"/>
            <a:ext cx="457200" cy="457200"/>
          </a:xfrm>
          <a:prstGeom prst="ellipse">
            <a:avLst/>
          </a:prstGeom>
          <a:solidFill>
            <a:srgbClr val="F5E1C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677" name="Google Shape;677;p44"/>
          <p:cNvSpPr/>
          <p:nvPr/>
        </p:nvSpPr>
        <p:spPr>
          <a:xfrm>
            <a:off x="5177384" y="2906189"/>
            <a:ext cx="457200" cy="457200"/>
          </a:xfrm>
          <a:prstGeom prst="ellipse">
            <a:avLst/>
          </a:prstGeom>
          <a:solidFill>
            <a:srgbClr val="F5E1C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678" name="Google Shape;67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9490" y="3020658"/>
            <a:ext cx="155448" cy="21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3547" y="3045629"/>
            <a:ext cx="178308" cy="17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6830" y="3045635"/>
            <a:ext cx="178308" cy="17830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44"/>
          <p:cNvSpPr/>
          <p:nvPr/>
        </p:nvSpPr>
        <p:spPr>
          <a:xfrm>
            <a:off x="3098610" y="3640155"/>
            <a:ext cx="457200" cy="457200"/>
          </a:xfrm>
          <a:prstGeom prst="ellipse">
            <a:avLst/>
          </a:prstGeom>
          <a:solidFill>
            <a:srgbClr val="99E6D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682" name="Google Shape;682;p44"/>
          <p:cNvSpPr/>
          <p:nvPr/>
        </p:nvSpPr>
        <p:spPr>
          <a:xfrm>
            <a:off x="5177384" y="3640161"/>
            <a:ext cx="457200" cy="457200"/>
          </a:xfrm>
          <a:prstGeom prst="ellipse">
            <a:avLst/>
          </a:prstGeom>
          <a:solidFill>
            <a:srgbClr val="99E6D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683" name="Google Shape;68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056" y="3779601"/>
            <a:ext cx="178308" cy="178309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4"/>
          <p:cNvSpPr/>
          <p:nvPr/>
        </p:nvSpPr>
        <p:spPr>
          <a:xfrm>
            <a:off x="4483340" y="3640161"/>
            <a:ext cx="457200" cy="457200"/>
          </a:xfrm>
          <a:prstGeom prst="ellipse">
            <a:avLst/>
          </a:prstGeom>
          <a:solidFill>
            <a:srgbClr val="99E6D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685" name="Google Shape;68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8260" y="3761007"/>
            <a:ext cx="155448" cy="21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3642" y="3764899"/>
            <a:ext cx="196597" cy="207724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44"/>
          <p:cNvSpPr/>
          <p:nvPr/>
        </p:nvSpPr>
        <p:spPr>
          <a:xfrm>
            <a:off x="7004695" y="1714503"/>
            <a:ext cx="1844477" cy="670816"/>
          </a:xfrm>
          <a:prstGeom prst="roundRect">
            <a:avLst>
              <a:gd name="adj" fmla="val 5490"/>
            </a:avLst>
          </a:prstGeom>
          <a:solidFill>
            <a:schemeClr val="lt2"/>
          </a:solidFill>
          <a:ln w="9525" cap="flat" cmpd="sng">
            <a:solidFill>
              <a:srgbClr val="B2C5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705" name="Google Shape;705;p44"/>
          <p:cNvSpPr txBox="1"/>
          <p:nvPr/>
        </p:nvSpPr>
        <p:spPr>
          <a:xfrm flipH="1">
            <a:off x="7297949" y="1943821"/>
            <a:ext cx="1478850" cy="2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" sz="1300" b="1" dirty="0">
                <a:solidFill>
                  <a:schemeClr val="dk1"/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Retention</a:t>
            </a:r>
            <a:endParaRPr sz="1300" b="1" dirty="0">
              <a:solidFill>
                <a:schemeClr val="dk1"/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pic>
        <p:nvPicPr>
          <p:cNvPr id="706" name="Google Shape;706;p44" descr="Asset 8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14734" y="1800072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44"/>
          <p:cNvSpPr/>
          <p:nvPr/>
        </p:nvSpPr>
        <p:spPr>
          <a:xfrm>
            <a:off x="7004695" y="2567712"/>
            <a:ext cx="1844477" cy="676941"/>
          </a:xfrm>
          <a:prstGeom prst="roundRect">
            <a:avLst>
              <a:gd name="adj" fmla="val 5490"/>
            </a:avLst>
          </a:prstGeom>
          <a:solidFill>
            <a:schemeClr val="lt2"/>
          </a:solidFill>
          <a:ln w="9525" cap="flat" cmpd="sng">
            <a:solidFill>
              <a:srgbClr val="B2C5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710" name="Google Shape;710;p44"/>
          <p:cNvSpPr txBox="1"/>
          <p:nvPr/>
        </p:nvSpPr>
        <p:spPr>
          <a:xfrm flipH="1">
            <a:off x="7256581" y="2789566"/>
            <a:ext cx="1478850" cy="2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" sz="1300" b="1" dirty="0">
                <a:solidFill>
                  <a:schemeClr val="dk1"/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Avg Gift</a:t>
            </a:r>
            <a:endParaRPr sz="1300" b="1" dirty="0">
              <a:solidFill>
                <a:schemeClr val="dk1"/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pic>
        <p:nvPicPr>
          <p:cNvPr id="711" name="Google Shape;711;p44" descr="Asset 8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14734" y="2653281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44"/>
          <p:cNvSpPr/>
          <p:nvPr/>
        </p:nvSpPr>
        <p:spPr>
          <a:xfrm>
            <a:off x="7004695" y="3422001"/>
            <a:ext cx="1844477" cy="676941"/>
          </a:xfrm>
          <a:prstGeom prst="roundRect">
            <a:avLst>
              <a:gd name="adj" fmla="val 5490"/>
            </a:avLst>
          </a:prstGeom>
          <a:solidFill>
            <a:schemeClr val="lt2"/>
          </a:solidFill>
          <a:ln w="9525" cap="flat" cmpd="sng">
            <a:solidFill>
              <a:srgbClr val="B2C5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714" name="Google Shape;714;p44"/>
          <p:cNvSpPr txBox="1"/>
          <p:nvPr/>
        </p:nvSpPr>
        <p:spPr>
          <a:xfrm flipH="1">
            <a:off x="7434122" y="3643898"/>
            <a:ext cx="1478850" cy="2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" sz="1300" b="1" dirty="0">
                <a:solidFill>
                  <a:schemeClr val="dk1"/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Engagement</a:t>
            </a:r>
            <a:endParaRPr sz="1300" b="1" dirty="0">
              <a:solidFill>
                <a:schemeClr val="dk1"/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pic>
        <p:nvPicPr>
          <p:cNvPr id="715" name="Google Shape;715;p44" descr="Asset 8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14734" y="3512666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4378" y="2005254"/>
            <a:ext cx="310897" cy="31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77378" y="2163754"/>
            <a:ext cx="457200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79966" y="2899604"/>
            <a:ext cx="457200" cy="4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4378" y="2736842"/>
            <a:ext cx="310897" cy="31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4378" y="3467648"/>
            <a:ext cx="310896" cy="31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90978" y="3632885"/>
            <a:ext cx="457201" cy="45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365;p50">
            <a:extLst>
              <a:ext uri="{FF2B5EF4-FFF2-40B4-BE49-F238E27FC236}">
                <a16:creationId xmlns:a16="http://schemas.microsoft.com/office/drawing/2014/main" id="{DE7C299F-3E51-05AA-EAC4-6EA4719D3D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577" y="465128"/>
            <a:ext cx="6930845" cy="421324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4CBF57CA-15AB-AEBC-0D5F-B539257D48CA}"/>
              </a:ext>
            </a:extLst>
          </p:cNvPr>
          <p:cNvSpPr/>
          <p:nvPr/>
        </p:nvSpPr>
        <p:spPr>
          <a:xfrm>
            <a:off x="3296093" y="2030153"/>
            <a:ext cx="2663492" cy="1083191"/>
          </a:xfrm>
          <a:prstGeom prst="roundRect">
            <a:avLst/>
          </a:prstGeom>
          <a:solidFill>
            <a:srgbClr val="91C8E0">
              <a:alpha val="82167"/>
            </a:srgb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Google Shape;652;p44">
            <a:extLst>
              <a:ext uri="{FF2B5EF4-FFF2-40B4-BE49-F238E27FC236}">
                <a16:creationId xmlns:a16="http://schemas.microsoft.com/office/drawing/2014/main" id="{18D36807-F632-4ED7-82BA-E123D46953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4413" y="2030153"/>
            <a:ext cx="2775172" cy="1083191"/>
          </a:xfrm>
          <a:prstGeom prst="rect">
            <a:avLst/>
          </a:prstGeom>
          <a:noFill/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" sz="2400" b="1" dirty="0">
                <a:solidFill>
                  <a:schemeClr val="bg1"/>
                </a:solidFill>
                <a:latin typeface="Gotham Bold" panose="02000604030000020004" pitchFamily="2" charset="0"/>
                <a:ea typeface="Red Hat Display Black"/>
                <a:cs typeface="Red Hat Display Black"/>
                <a:sym typeface="Red Hat Display Black"/>
              </a:rPr>
              <a:t>A Responsive Tech Stack</a:t>
            </a:r>
            <a:endParaRPr sz="2400" b="1" dirty="0">
              <a:solidFill>
                <a:schemeClr val="bg1"/>
              </a:solidFill>
              <a:latin typeface="Gotham Bold" panose="02000604030000020004" pitchFamily="2" charset="0"/>
              <a:ea typeface="Red Hat Display Black"/>
              <a:cs typeface="Red Hat Display Black"/>
              <a:sym typeface="Red Hat Display Black"/>
            </a:endParaRPr>
          </a:p>
        </p:txBody>
      </p:sp>
    </p:spTree>
    <p:extLst>
      <p:ext uri="{BB962C8B-B14F-4D97-AF65-F5344CB8AC3E}">
        <p14:creationId xmlns:p14="http://schemas.microsoft.com/office/powerpoint/2010/main" val="1632598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>
            <a:spLocks noGrp="1"/>
          </p:cNvSpPr>
          <p:nvPr>
            <p:ph type="body" idx="1"/>
          </p:nvPr>
        </p:nvSpPr>
        <p:spPr>
          <a:xfrm>
            <a:off x="4248225" y="1965003"/>
            <a:ext cx="4743370" cy="2037779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304800" indent="-285750">
              <a:lnSpc>
                <a:spcPct val="200000"/>
              </a:lnSpc>
              <a:buClr>
                <a:schemeClr val="dk1"/>
              </a:buClr>
              <a:buSzPts val="3000"/>
            </a:pP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Cross-functional owner of data and insights</a:t>
            </a:r>
            <a:endParaRPr sz="15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 Medium"/>
            </a:endParaRPr>
          </a:p>
          <a:p>
            <a:pPr marL="304800" indent="-285750">
              <a:lnSpc>
                <a:spcPct val="200000"/>
              </a:lnSpc>
              <a:buClr>
                <a:schemeClr val="dk1"/>
              </a:buClr>
              <a:buSzPts val="3000"/>
            </a:pPr>
            <a:r>
              <a:rPr lang="en" sz="15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Connecting learnings from Program, Communications and Fundraising</a:t>
            </a:r>
          </a:p>
          <a:p>
            <a:pPr marL="304800" indent="-285750">
              <a:lnSpc>
                <a:spcPct val="200000"/>
              </a:lnSpc>
              <a:buClr>
                <a:schemeClr val="dk1"/>
              </a:buClr>
              <a:buSzPts val="3000"/>
            </a:pPr>
            <a:r>
              <a:rPr lang="en" sz="15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Focusing the entire organization on shared quarterly metrics</a:t>
            </a:r>
            <a:endParaRPr sz="15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4248825" y="1027249"/>
            <a:ext cx="4447200" cy="73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r>
              <a:rPr lang="en" dirty="0">
                <a:solidFill>
                  <a:schemeClr val="bg2">
                    <a:lumMod val="25000"/>
                  </a:schemeClr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A Response Team</a:t>
            </a:r>
          </a:p>
          <a:p>
            <a:r>
              <a:rPr lang="en" sz="2400" b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Generosity Operations</a:t>
            </a:r>
            <a:endParaRPr sz="2400" b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pic>
        <p:nvPicPr>
          <p:cNvPr id="1026" name="Picture 2" descr="Free Overhead Shot of a Paper with Graphs and Charts Stock Photo">
            <a:extLst>
              <a:ext uri="{FF2B5EF4-FFF2-40B4-BE49-F238E27FC236}">
                <a16:creationId xmlns:a16="http://schemas.microsoft.com/office/drawing/2014/main" id="{B8F700D8-4E33-2478-F4E6-D48DCDE77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20902" r="40391" b="7267"/>
          <a:stretch/>
        </p:blipFill>
        <p:spPr bwMode="auto">
          <a:xfrm>
            <a:off x="0" y="716692"/>
            <a:ext cx="3669956" cy="369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70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5" y="2156737"/>
            <a:ext cx="6322524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A Responsive Team Mindset</a:t>
            </a:r>
            <a:endParaRPr dirty="0">
              <a:solidFill>
                <a:schemeClr val="accent5"/>
              </a:solidFill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400411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5" y="2156737"/>
            <a:ext cx="6322524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Unsiloing</a:t>
            </a: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 Teams</a:t>
            </a:r>
            <a:endParaRPr dirty="0">
              <a:solidFill>
                <a:schemeClr val="accent5"/>
              </a:solidFill>
              <a:ea typeface="Red Hat Display Medium"/>
              <a:cs typeface="Red Hat Display Medium"/>
              <a:sym typeface="Red Hat Display"/>
            </a:endParaRPr>
          </a:p>
        </p:txBody>
      </p:sp>
      <p:pic>
        <p:nvPicPr>
          <p:cNvPr id="2050" name="Picture 2" descr="Free Grayscale Photography of Two Silo on Grass Stock Photo">
            <a:extLst>
              <a:ext uri="{FF2B5EF4-FFF2-40B4-BE49-F238E27FC236}">
                <a16:creationId xmlns:a16="http://schemas.microsoft.com/office/drawing/2014/main" id="{D5FD196B-BDE4-27C0-0F6A-72AA07771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6" r="10843"/>
          <a:stretch/>
        </p:blipFill>
        <p:spPr bwMode="auto">
          <a:xfrm>
            <a:off x="5436973" y="718649"/>
            <a:ext cx="3707028" cy="371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663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4" y="2156737"/>
            <a:ext cx="763802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" b="1" dirty="0" err="1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Unsiloing</a:t>
            </a: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 Teams</a:t>
            </a:r>
            <a:b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</a:br>
            <a:r>
              <a:rPr lang="en-US" dirty="0">
                <a:solidFill>
                  <a:schemeClr val="dk1"/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Org Structure &amp; Communication</a:t>
            </a:r>
            <a:endParaRPr dirty="0">
              <a:solidFill>
                <a:schemeClr val="accent5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665488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4" y="2156737"/>
            <a:ext cx="763802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" b="1" dirty="0" err="1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Unsiloing</a:t>
            </a: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 Teams</a:t>
            </a:r>
            <a:b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</a:br>
            <a:r>
              <a:rPr lang="en-US" dirty="0">
                <a:solidFill>
                  <a:schemeClr val="dk1"/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The Right Seat on the Bus</a:t>
            </a:r>
            <a:endParaRPr dirty="0">
              <a:solidFill>
                <a:schemeClr val="accent5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20314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4" y="2156737"/>
            <a:ext cx="763802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" b="1" dirty="0" err="1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Unsiloing</a:t>
            </a: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 Teams</a:t>
            </a:r>
            <a:b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</a:br>
            <a:r>
              <a:rPr lang="en" dirty="0">
                <a:solidFill>
                  <a:schemeClr val="dk1"/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Managing </a:t>
            </a:r>
            <a:r>
              <a:rPr lang="en-US" dirty="0">
                <a:solidFill>
                  <a:srgbClr val="222222"/>
                </a:solidFill>
                <a:effectLst/>
                <a:latin typeface="Gotham Book" panose="02000604040000020004" pitchFamily="2" charset="0"/>
              </a:rPr>
              <a:t>Inherited Teams</a:t>
            </a:r>
            <a:endParaRPr dirty="0">
              <a:solidFill>
                <a:schemeClr val="accent5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353347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5" y="2156737"/>
            <a:ext cx="7438942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Accountable to Metrics &amp; Mission</a:t>
            </a:r>
            <a:endParaRPr dirty="0">
              <a:solidFill>
                <a:schemeClr val="accent5"/>
              </a:solidFill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05912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4" y="2156737"/>
            <a:ext cx="763802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Accountable to Metrics &amp; Mission</a:t>
            </a:r>
            <a:b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</a:br>
            <a:r>
              <a:rPr lang="en-US" dirty="0">
                <a:solidFill>
                  <a:schemeClr val="dk1"/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Data    Strategy</a:t>
            </a:r>
            <a:endParaRPr dirty="0">
              <a:solidFill>
                <a:schemeClr val="accent5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6DE8FBB-A91B-FD23-F4E7-7850A10059DA}"/>
              </a:ext>
            </a:extLst>
          </p:cNvPr>
          <p:cNvSpPr/>
          <p:nvPr/>
        </p:nvSpPr>
        <p:spPr>
          <a:xfrm>
            <a:off x="1878222" y="2658249"/>
            <a:ext cx="247135" cy="25592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4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1FBDBF-DDD8-F19A-5CBA-6C0976378C59}"/>
              </a:ext>
            </a:extLst>
          </p:cNvPr>
          <p:cNvSpPr txBox="1"/>
          <p:nvPr/>
        </p:nvSpPr>
        <p:spPr>
          <a:xfrm>
            <a:off x="4712680" y="3006036"/>
            <a:ext cx="348023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Gotham Medium" panose="02000604030000020004" pitchFamily="2" charset="0"/>
              </a:rPr>
              <a:t>Gabe Cooper</a:t>
            </a:r>
            <a:endParaRPr lang="en-US" sz="2800" b="0" dirty="0">
              <a:solidFill>
                <a:schemeClr val="bg2">
                  <a:lumMod val="25000"/>
                </a:schemeClr>
              </a:solidFill>
              <a:effectLst/>
              <a:latin typeface="Gotham Medium" panose="02000604030000020004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Gotham Book" panose="02000604040000020004" pitchFamily="2" charset="0"/>
              </a:rPr>
              <a:t>CEO &amp; Founder at Virtuous Software</a:t>
            </a:r>
            <a:endParaRPr lang="en-US" sz="2000" dirty="0">
              <a:solidFill>
                <a:schemeClr val="bg2">
                  <a:lumMod val="25000"/>
                </a:schemeClr>
              </a:solidFill>
              <a:effectLst/>
              <a:latin typeface="Gotham Book" panose="02000604040000020004" pitchFamily="2" charset="0"/>
            </a:endParaRPr>
          </a:p>
        </p:txBody>
      </p:sp>
      <p:pic>
        <p:nvPicPr>
          <p:cNvPr id="11" name="Google Shape;201;p31">
            <a:extLst>
              <a:ext uri="{FF2B5EF4-FFF2-40B4-BE49-F238E27FC236}">
                <a16:creationId xmlns:a16="http://schemas.microsoft.com/office/drawing/2014/main" id="{C9B9E898-D377-9695-966B-E3AB3218A75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59" r="1969"/>
          <a:stretch/>
        </p:blipFill>
        <p:spPr>
          <a:xfrm>
            <a:off x="5511294" y="1111118"/>
            <a:ext cx="1883009" cy="187482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9B19B0E-EED1-D57C-2EF8-C1634A965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5" t="4154" r="7708" b="907"/>
          <a:stretch/>
        </p:blipFill>
        <p:spPr>
          <a:xfrm>
            <a:off x="1853655" y="1039206"/>
            <a:ext cx="1984815" cy="19668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73FA58-2911-3403-42E7-552A1E6526C7}"/>
              </a:ext>
            </a:extLst>
          </p:cNvPr>
          <p:cNvSpPr txBox="1"/>
          <p:nvPr/>
        </p:nvSpPr>
        <p:spPr>
          <a:xfrm>
            <a:off x="903331" y="3006036"/>
            <a:ext cx="388546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Gotham Medium" panose="02000604030000020004" pitchFamily="2" charset="0"/>
              </a:rPr>
              <a:t>Beth Fisher</a:t>
            </a:r>
            <a:endParaRPr lang="en-US" sz="2800" b="0" dirty="0">
              <a:solidFill>
                <a:schemeClr val="bg2">
                  <a:lumMod val="25000"/>
                </a:schemeClr>
              </a:solidFill>
              <a:effectLst/>
              <a:latin typeface="Gotham Medium" panose="02000604030000020004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Gotham Book" panose="02000604040000020004" pitchFamily="2" charset="0"/>
              </a:rPr>
              <a:t>Chief Advancement Officer at Mel Trotter Ministries</a:t>
            </a:r>
          </a:p>
        </p:txBody>
      </p:sp>
    </p:spTree>
    <p:extLst>
      <p:ext uri="{BB962C8B-B14F-4D97-AF65-F5344CB8AC3E}">
        <p14:creationId xmlns:p14="http://schemas.microsoft.com/office/powerpoint/2010/main" val="233254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4" y="2156737"/>
            <a:ext cx="763802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Accountable to Metrics &amp; Mission</a:t>
            </a:r>
            <a:b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</a:br>
            <a:r>
              <a:rPr lang="en-US" dirty="0">
                <a:solidFill>
                  <a:schemeClr val="dk1"/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Reporting    Transparency</a:t>
            </a:r>
            <a:endParaRPr dirty="0">
              <a:solidFill>
                <a:schemeClr val="accent5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9B24DECF-4163-A80F-817B-2FE1D7EF43A5}"/>
              </a:ext>
            </a:extLst>
          </p:cNvPr>
          <p:cNvSpPr/>
          <p:nvPr/>
        </p:nvSpPr>
        <p:spPr>
          <a:xfrm>
            <a:off x="3002691" y="2658249"/>
            <a:ext cx="247135" cy="25592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6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4" y="2156737"/>
            <a:ext cx="763802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Accountable to Metrics &amp; Mission</a:t>
            </a:r>
            <a:b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</a:br>
            <a:r>
              <a:rPr lang="en-US" dirty="0">
                <a:solidFill>
                  <a:schemeClr val="dk1"/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Growth</a:t>
            </a:r>
            <a:endParaRPr dirty="0">
              <a:solidFill>
                <a:schemeClr val="accent5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11493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5" y="2156737"/>
            <a:ext cx="7736654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Safety in Experimentation/Failure</a:t>
            </a:r>
            <a:endParaRPr dirty="0">
              <a:solidFill>
                <a:schemeClr val="accent5"/>
              </a:solidFill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814918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4" y="2156737"/>
            <a:ext cx="763802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Safety in Experimentation/Failure</a:t>
            </a:r>
            <a:b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</a:br>
            <a:r>
              <a:rPr lang="en-US" dirty="0">
                <a:solidFill>
                  <a:schemeClr val="dk1"/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Try</a:t>
            </a:r>
            <a:endParaRPr dirty="0">
              <a:solidFill>
                <a:schemeClr val="accent5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05635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4" y="2156737"/>
            <a:ext cx="763802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Safety in Experimentation/Failure</a:t>
            </a:r>
            <a:b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</a:br>
            <a:r>
              <a:rPr lang="en-US" dirty="0">
                <a:solidFill>
                  <a:schemeClr val="dk1"/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Test</a:t>
            </a:r>
            <a:endParaRPr dirty="0">
              <a:solidFill>
                <a:schemeClr val="accent5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8239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494" y="2156737"/>
            <a:ext cx="763802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Safety in Experimentation/Failure</a:t>
            </a:r>
            <a:b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</a:br>
            <a:r>
              <a:rPr lang="en-US" dirty="0">
                <a:solidFill>
                  <a:schemeClr val="dk1"/>
                </a:solidFill>
                <a:latin typeface="Gotham Book" panose="02000604040000020004" pitchFamily="2" charset="0"/>
                <a:ea typeface="Red Hat Display Black"/>
                <a:cs typeface="Red Hat Display Black"/>
                <a:sym typeface="Red Hat Display"/>
              </a:rPr>
              <a:t>Transform</a:t>
            </a:r>
            <a:endParaRPr dirty="0">
              <a:solidFill>
                <a:schemeClr val="accent5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469488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6334" y="1805369"/>
            <a:ext cx="4965405" cy="1532761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How does Responsive look in practice? </a:t>
            </a:r>
            <a:endParaRPr dirty="0">
              <a:solidFill>
                <a:schemeClr val="accent5"/>
              </a:solidFill>
              <a:ea typeface="Red Hat Display Medium"/>
              <a:cs typeface="Red Hat Display Medium"/>
              <a:sym typeface="Red Hat Display"/>
            </a:endParaRPr>
          </a:p>
        </p:txBody>
      </p:sp>
      <p:pic>
        <p:nvPicPr>
          <p:cNvPr id="3" name="Picture 2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A1D182B1-CECE-E458-D9D6-B47452705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6"/>
          <a:stretch/>
        </p:blipFill>
        <p:spPr>
          <a:xfrm>
            <a:off x="776177" y="1013415"/>
            <a:ext cx="2319534" cy="311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5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Responsive?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86543" y="1817698"/>
            <a:ext cx="7886700" cy="247332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A fundraising mindset</a:t>
            </a:r>
          </a:p>
          <a:p>
            <a:pPr marL="0" indent="0">
              <a:buNone/>
            </a:pPr>
            <a:r>
              <a:rPr lang="en-US" sz="3200" dirty="0"/>
              <a:t>A team mindset</a:t>
            </a:r>
          </a:p>
        </p:txBody>
      </p:sp>
      <p:pic>
        <p:nvPicPr>
          <p:cNvPr id="5" name="Google Shape;354;p37" descr="Asset 31.png">
            <a:extLst>
              <a:ext uri="{FF2B5EF4-FFF2-40B4-BE49-F238E27FC236}">
                <a16:creationId xmlns:a16="http://schemas.microsoft.com/office/drawing/2014/main" id="{86B0B8C2-0A5B-39DA-D7DE-9692E21B4E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980" y="1849597"/>
            <a:ext cx="433666" cy="43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54;p37" descr="Asset 31.png">
            <a:extLst>
              <a:ext uri="{FF2B5EF4-FFF2-40B4-BE49-F238E27FC236}">
                <a16:creationId xmlns:a16="http://schemas.microsoft.com/office/drawing/2014/main" id="{4437950C-DC12-CB3A-1BEA-9135A059E0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980" y="2386816"/>
            <a:ext cx="433666" cy="433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09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56;p34">
            <a:extLst>
              <a:ext uri="{FF2B5EF4-FFF2-40B4-BE49-F238E27FC236}">
                <a16:creationId xmlns:a16="http://schemas.microsoft.com/office/drawing/2014/main" id="{47DED51E-45CB-C7DC-C9F7-70BF6AD0E3C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2502" r="12495"/>
          <a:stretch/>
        </p:blipFill>
        <p:spPr>
          <a:xfrm>
            <a:off x="522145" y="1118005"/>
            <a:ext cx="2907489" cy="2907489"/>
          </a:xfrm>
          <a:prstGeom prst="ellipse">
            <a:avLst/>
          </a:prstGeom>
        </p:spPr>
      </p:pic>
      <p:sp>
        <p:nvSpPr>
          <p:cNvPr id="9" name="Google Shape;257;p34">
            <a:extLst>
              <a:ext uri="{FF2B5EF4-FFF2-40B4-BE49-F238E27FC236}">
                <a16:creationId xmlns:a16="http://schemas.microsoft.com/office/drawing/2014/main" id="{5AEDDECE-6C79-C97F-4A6A-E80CC0720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8649" y="1741724"/>
            <a:ext cx="502535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ea typeface="Red Hat Display Black"/>
                <a:cs typeface="Red Hat Display Black"/>
                <a:sym typeface="Red Hat Display"/>
              </a:rPr>
              <a:t>Giving is </a:t>
            </a:r>
            <a:r>
              <a:rPr lang="en" dirty="0">
                <a:solidFill>
                  <a:schemeClr val="accent5"/>
                </a:solidFill>
                <a:ea typeface="Red Hat Display Medium"/>
                <a:cs typeface="Red Hat Display Medium"/>
                <a:sym typeface="Red Hat Display"/>
              </a:rPr>
              <a:t>personal</a:t>
            </a:r>
            <a:endParaRPr dirty="0">
              <a:solidFill>
                <a:schemeClr val="accent5"/>
              </a:solidFill>
              <a:ea typeface="Red Hat Display Medium"/>
              <a:cs typeface="Red Hat Display Medium"/>
              <a:sym typeface="Red Hat Display"/>
            </a:endParaRPr>
          </a:p>
        </p:txBody>
      </p:sp>
      <p:sp>
        <p:nvSpPr>
          <p:cNvPr id="10" name="Google Shape;258;p34">
            <a:extLst>
              <a:ext uri="{FF2B5EF4-FFF2-40B4-BE49-F238E27FC236}">
                <a16:creationId xmlns:a16="http://schemas.microsoft.com/office/drawing/2014/main" id="{C436125D-81FF-9AA1-EED3-44ED8AF4916B}"/>
              </a:ext>
            </a:extLst>
          </p:cNvPr>
          <p:cNvSpPr txBox="1">
            <a:spLocks/>
          </p:cNvSpPr>
          <p:nvPr/>
        </p:nvSpPr>
        <p:spPr>
          <a:xfrm>
            <a:off x="4118649" y="2571750"/>
            <a:ext cx="5025351" cy="830026"/>
          </a:xfrm>
          <a:prstGeom prst="rect">
            <a:avLst/>
          </a:prstGeom>
        </p:spPr>
        <p:txBody>
          <a:bodyPr spcFirstLastPara="1" wrap="square" lIns="38100" tIns="38100" rIns="38100" bIns="38100" anchor="ctr" anchorCtr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015A98"/>
                </a:solidFill>
                <a:latin typeface="Gotham Light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15A98"/>
                </a:solidFill>
                <a:latin typeface="Gotham Light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015A98"/>
                </a:solidFill>
                <a:latin typeface="Gotham Light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015A98"/>
                </a:solidFill>
                <a:latin typeface="Gotham Light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015A98"/>
                </a:solidFill>
                <a:latin typeface="Gotham Light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bg2">
                    <a:lumMod val="25000"/>
                  </a:schemeClr>
                </a:solidFill>
                <a:latin typeface="Gotham Book" panose="02000604040000020004" pitchFamily="2" charset="0"/>
              </a:rPr>
              <a:t>Today’s donors expect a personal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bg2">
                    <a:lumMod val="25000"/>
                  </a:schemeClr>
                </a:solidFill>
                <a:latin typeface="Gotham Book" panose="02000604040000020004" pitchFamily="2" charset="0"/>
              </a:rPr>
              <a:t>connection to causes they care about.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otham Book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7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>
            <a:spLocks noGrp="1"/>
          </p:cNvSpPr>
          <p:nvPr>
            <p:ph type="title"/>
          </p:nvPr>
        </p:nvSpPr>
        <p:spPr>
          <a:xfrm>
            <a:off x="959925" y="744549"/>
            <a:ext cx="7224150" cy="518727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800" b="1" dirty="0">
                <a:solidFill>
                  <a:schemeClr val="bg2">
                    <a:lumMod val="25000"/>
                  </a:schemeClr>
                </a:solidFill>
                <a:latin typeface="Gotham Bold" panose="02000604030000020004" pitchFamily="2" charset="0"/>
                <a:ea typeface="Red Hat Display Black"/>
                <a:cs typeface="Red Hat Display Black"/>
                <a:sym typeface="Red Hat Display"/>
              </a:rPr>
              <a:t>The legacy, impersonal model</a:t>
            </a:r>
            <a:endParaRPr sz="2800" b="1" dirty="0">
              <a:solidFill>
                <a:schemeClr val="bg2">
                  <a:lumMod val="25000"/>
                </a:schemeClr>
              </a:solidFill>
              <a:latin typeface="Gotham Bold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sp>
        <p:nvSpPr>
          <p:cNvPr id="296" name="Google Shape;296;p36"/>
          <p:cNvSpPr txBox="1">
            <a:spLocks noGrp="1"/>
          </p:cNvSpPr>
          <p:nvPr>
            <p:ph type="body" idx="2"/>
          </p:nvPr>
        </p:nvSpPr>
        <p:spPr>
          <a:xfrm>
            <a:off x="891637" y="1609114"/>
            <a:ext cx="3255263" cy="620864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47625" indent="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100"/>
              <a:buNone/>
            </a:pPr>
            <a:r>
              <a:rPr lang="en" sz="105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</a:rPr>
              <a:t>Personal and varied Based on donor’s intent</a:t>
            </a:r>
            <a:endParaRPr sz="12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</a:endParaRPr>
          </a:p>
        </p:txBody>
      </p:sp>
      <p:sp>
        <p:nvSpPr>
          <p:cNvPr id="297" name="Google Shape;297;p36"/>
          <p:cNvSpPr txBox="1"/>
          <p:nvPr/>
        </p:nvSpPr>
        <p:spPr>
          <a:xfrm>
            <a:off x="891638" y="1345932"/>
            <a:ext cx="2988300" cy="37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SemiBold"/>
                <a:cs typeface="Red Hat Display SemiBold"/>
                <a:sym typeface="Red Hat Display SemiBold"/>
              </a:rPr>
              <a:t>Donor/Prospect Acquisition</a:t>
            </a:r>
            <a:endParaRPr sz="16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SemiBold"/>
              <a:cs typeface="Red Hat Display SemiBold"/>
              <a:sym typeface="Red Hat Display SemiBold"/>
            </a:endParaRPr>
          </a:p>
        </p:txBody>
      </p:sp>
      <p:sp>
        <p:nvSpPr>
          <p:cNvPr id="298" name="Google Shape;298;p36"/>
          <p:cNvSpPr txBox="1">
            <a:spLocks noGrp="1"/>
          </p:cNvSpPr>
          <p:nvPr>
            <p:ph type="body" idx="2"/>
          </p:nvPr>
        </p:nvSpPr>
        <p:spPr>
          <a:xfrm>
            <a:off x="4785075" y="1605237"/>
            <a:ext cx="4206520" cy="620864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 fontScale="92500"/>
          </a:bodyPr>
          <a:lstStyle/>
          <a:p>
            <a:pPr marL="47625" indent="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100"/>
              <a:buNone/>
            </a:pPr>
            <a:r>
              <a:rPr lang="en" sz="105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</a:rPr>
              <a:t>One-to-many (”Spray and Pray”) </a:t>
            </a:r>
          </a:p>
          <a:p>
            <a:pPr marL="47625" indent="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100"/>
              <a:buNone/>
            </a:pPr>
            <a:r>
              <a:rPr lang="en" sz="105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</a:rPr>
              <a:t>One-way based on nonprofit timing. Disconnected from intent</a:t>
            </a:r>
            <a:endParaRPr sz="105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4785075" y="1335884"/>
            <a:ext cx="2988300" cy="37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SemiBold"/>
                <a:cs typeface="Red Hat Display SemiBold"/>
                <a:sym typeface="Red Hat Display SemiBold"/>
              </a:rPr>
              <a:t>Retention &amp; Cultivation</a:t>
            </a:r>
            <a:endParaRPr sz="16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SemiBold"/>
              <a:cs typeface="Red Hat Display SemiBold"/>
              <a:sym typeface="Red Hat Display SemiBold"/>
            </a:endParaRPr>
          </a:p>
        </p:txBody>
      </p:sp>
      <p:cxnSp>
        <p:nvCxnSpPr>
          <p:cNvPr id="300" name="Google Shape;300;p36"/>
          <p:cNvCxnSpPr/>
          <p:nvPr/>
        </p:nvCxnSpPr>
        <p:spPr>
          <a:xfrm rot="10800000">
            <a:off x="2751341" y="2546470"/>
            <a:ext cx="1632000" cy="849600"/>
          </a:xfrm>
          <a:prstGeom prst="straightConnector1">
            <a:avLst/>
          </a:prstGeom>
          <a:noFill/>
          <a:ln w="38100" cap="flat" cmpd="sng">
            <a:solidFill>
              <a:srgbClr val="C5B4E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01" name="Google Shape;301;p36"/>
          <p:cNvCxnSpPr/>
          <p:nvPr/>
        </p:nvCxnSpPr>
        <p:spPr>
          <a:xfrm flipH="1">
            <a:off x="2751341" y="3420099"/>
            <a:ext cx="1632000" cy="756900"/>
          </a:xfrm>
          <a:prstGeom prst="straightConnector1">
            <a:avLst/>
          </a:prstGeom>
          <a:noFill/>
          <a:ln w="38100" cap="flat" cmpd="sng">
            <a:solidFill>
              <a:srgbClr val="7CE0D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02" name="Google Shape;302;p36"/>
          <p:cNvCxnSpPr/>
          <p:nvPr/>
        </p:nvCxnSpPr>
        <p:spPr>
          <a:xfrm flipH="1">
            <a:off x="1892331" y="3427411"/>
            <a:ext cx="2487600" cy="289200"/>
          </a:xfrm>
          <a:prstGeom prst="straightConnector1">
            <a:avLst/>
          </a:prstGeom>
          <a:noFill/>
          <a:ln w="38100" cap="flat" cmpd="sng">
            <a:solidFill>
              <a:srgbClr val="F8E08E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03" name="Google Shape;303;p36"/>
          <p:cNvCxnSpPr/>
          <p:nvPr/>
        </p:nvCxnSpPr>
        <p:spPr>
          <a:xfrm rot="10800000">
            <a:off x="1892333" y="2830808"/>
            <a:ext cx="2487600" cy="589800"/>
          </a:xfrm>
          <a:prstGeom prst="straightConnector1">
            <a:avLst/>
          </a:prstGeom>
          <a:noFill/>
          <a:ln w="38100" cap="flat" cmpd="sng">
            <a:solidFill>
              <a:srgbClr val="FFB99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04" name="Google Shape;304;p36"/>
          <p:cNvSpPr/>
          <p:nvPr/>
        </p:nvSpPr>
        <p:spPr>
          <a:xfrm>
            <a:off x="2218089" y="2140959"/>
            <a:ext cx="572700" cy="572700"/>
          </a:xfrm>
          <a:prstGeom prst="ellipse">
            <a:avLst/>
          </a:prstGeom>
          <a:noFill/>
          <a:ln w="228600" cap="flat" cmpd="sng">
            <a:solidFill>
              <a:srgbClr val="9678D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243746"/>
              </a:buClr>
              <a:buSzPts val="1600"/>
            </a:pPr>
            <a:endParaRPr sz="800">
              <a:solidFill>
                <a:srgbClr val="243746"/>
              </a:solidFill>
              <a:latin typeface="Red Hat Display ExtraBold"/>
              <a:ea typeface="Red Hat Display ExtraBold"/>
              <a:cs typeface="Red Hat Display ExtraBold"/>
              <a:sym typeface="Red Hat Display ExtraBold"/>
            </a:endParaRPr>
          </a:p>
        </p:txBody>
      </p:sp>
      <p:cxnSp>
        <p:nvCxnSpPr>
          <p:cNvPr id="305" name="Google Shape;305;p36"/>
          <p:cNvCxnSpPr/>
          <p:nvPr/>
        </p:nvCxnSpPr>
        <p:spPr>
          <a:xfrm rot="10800000">
            <a:off x="3814159" y="2281053"/>
            <a:ext cx="0" cy="2273100"/>
          </a:xfrm>
          <a:prstGeom prst="straightConnector1">
            <a:avLst/>
          </a:prstGeom>
          <a:noFill/>
          <a:ln w="28575" cap="flat" cmpd="sng">
            <a:solidFill>
              <a:srgbClr val="415364"/>
            </a:solidFill>
            <a:prstDash val="dash"/>
            <a:miter lim="400000"/>
            <a:headEnd type="none" w="sm" len="sm"/>
            <a:tailEnd type="none" w="sm" len="sm"/>
          </a:ln>
        </p:spPr>
      </p:cxnSp>
      <p:sp>
        <p:nvSpPr>
          <p:cNvPr id="306" name="Google Shape;306;p36"/>
          <p:cNvSpPr/>
          <p:nvPr/>
        </p:nvSpPr>
        <p:spPr>
          <a:xfrm>
            <a:off x="4146902" y="3179243"/>
            <a:ext cx="476700" cy="476700"/>
          </a:xfrm>
          <a:prstGeom prst="ellipse">
            <a:avLst/>
          </a:prstGeom>
          <a:solidFill>
            <a:srgbClr val="B2C5D1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Google Shape;307;p36"/>
          <p:cNvSpPr/>
          <p:nvPr/>
        </p:nvSpPr>
        <p:spPr>
          <a:xfrm>
            <a:off x="5004152" y="3179243"/>
            <a:ext cx="476700" cy="476700"/>
          </a:xfrm>
          <a:prstGeom prst="ellipse">
            <a:avLst/>
          </a:prstGeom>
          <a:solidFill>
            <a:srgbClr val="BFCFDA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36"/>
          <p:cNvSpPr/>
          <p:nvPr/>
        </p:nvSpPr>
        <p:spPr>
          <a:xfrm>
            <a:off x="5861402" y="3179243"/>
            <a:ext cx="476700" cy="476700"/>
          </a:xfrm>
          <a:prstGeom prst="ellipse">
            <a:avLst/>
          </a:prstGeom>
          <a:solidFill>
            <a:srgbClr val="CBDAE4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p36"/>
          <p:cNvSpPr/>
          <p:nvPr/>
        </p:nvSpPr>
        <p:spPr>
          <a:xfrm>
            <a:off x="6718652" y="3179243"/>
            <a:ext cx="476700" cy="476700"/>
          </a:xfrm>
          <a:prstGeom prst="ellipse">
            <a:avLst/>
          </a:prstGeom>
          <a:solidFill>
            <a:srgbClr val="D7E4ED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p36"/>
          <p:cNvSpPr/>
          <p:nvPr/>
        </p:nvSpPr>
        <p:spPr>
          <a:xfrm>
            <a:off x="7575902" y="3179243"/>
            <a:ext cx="476700" cy="476700"/>
          </a:xfrm>
          <a:prstGeom prst="ellipse">
            <a:avLst/>
          </a:prstGeom>
          <a:solidFill>
            <a:srgbClr val="E4EEF6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36"/>
          <p:cNvSpPr/>
          <p:nvPr/>
        </p:nvSpPr>
        <p:spPr>
          <a:xfrm rot="-5400000">
            <a:off x="3180363" y="3271575"/>
            <a:ext cx="1264500" cy="310950"/>
          </a:xfrm>
          <a:prstGeom prst="rect">
            <a:avLst/>
          </a:prstGeom>
          <a:solidFill>
            <a:srgbClr val="F9423A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r>
              <a:rPr lang="en" sz="1250">
                <a:solidFill>
                  <a:srgbClr val="FFFFFF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rPr>
              <a:t>76% Attrition</a:t>
            </a:r>
            <a:endParaRPr sz="650"/>
          </a:p>
        </p:txBody>
      </p:sp>
      <p:sp>
        <p:nvSpPr>
          <p:cNvPr id="312" name="Google Shape;312;p36"/>
          <p:cNvSpPr txBox="1"/>
          <p:nvPr/>
        </p:nvSpPr>
        <p:spPr>
          <a:xfrm>
            <a:off x="2221509" y="2339219"/>
            <a:ext cx="5658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243746"/>
              </a:buClr>
              <a:buSzPts val="1600"/>
            </a:pPr>
            <a:r>
              <a:rPr lang="en" sz="800">
                <a:solidFill>
                  <a:srgbClr val="243746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rPr>
              <a:t>Events</a:t>
            </a:r>
            <a:endParaRPr sz="500"/>
          </a:p>
        </p:txBody>
      </p:sp>
      <p:sp>
        <p:nvSpPr>
          <p:cNvPr id="313" name="Google Shape;313;p36"/>
          <p:cNvSpPr txBox="1"/>
          <p:nvPr/>
        </p:nvSpPr>
        <p:spPr>
          <a:xfrm>
            <a:off x="1292821" y="2634027"/>
            <a:ext cx="5658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243746"/>
              </a:buClr>
              <a:buSzPts val="1600"/>
            </a:pPr>
            <a:r>
              <a:rPr lang="en" sz="800">
                <a:solidFill>
                  <a:srgbClr val="243746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rPr>
              <a:t>Mail</a:t>
            </a:r>
            <a:endParaRPr sz="500"/>
          </a:p>
        </p:txBody>
      </p:sp>
      <p:sp>
        <p:nvSpPr>
          <p:cNvPr id="314" name="Google Shape;314;p36"/>
          <p:cNvSpPr/>
          <p:nvPr/>
        </p:nvSpPr>
        <p:spPr>
          <a:xfrm>
            <a:off x="1289402" y="2435766"/>
            <a:ext cx="572700" cy="572700"/>
          </a:xfrm>
          <a:prstGeom prst="ellipse">
            <a:avLst/>
          </a:prstGeom>
          <a:noFill/>
          <a:ln w="228600" cap="flat" cmpd="sng">
            <a:solidFill>
              <a:srgbClr val="FF7F32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243746"/>
              </a:buClr>
              <a:buSzPts val="1600"/>
            </a:pPr>
            <a:endParaRPr sz="800">
              <a:solidFill>
                <a:srgbClr val="243746"/>
              </a:solidFill>
              <a:latin typeface="Red Hat Display ExtraBold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315" name="Google Shape;315;p36"/>
          <p:cNvSpPr/>
          <p:nvPr/>
        </p:nvSpPr>
        <p:spPr>
          <a:xfrm>
            <a:off x="1291783" y="3369561"/>
            <a:ext cx="572700" cy="572700"/>
          </a:xfrm>
          <a:prstGeom prst="ellipse">
            <a:avLst/>
          </a:prstGeom>
          <a:noFill/>
          <a:ln w="228600" cap="flat" cmpd="sng">
            <a:solidFill>
              <a:srgbClr val="FFC845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243746"/>
              </a:buClr>
              <a:buSzPts val="1600"/>
            </a:pPr>
            <a:endParaRPr sz="800">
              <a:solidFill>
                <a:srgbClr val="243746"/>
              </a:solidFill>
              <a:latin typeface="Red Hat Display ExtraBold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1292821" y="3566581"/>
            <a:ext cx="5658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243746"/>
              </a:buClr>
              <a:buSzPts val="1600"/>
            </a:pPr>
            <a:r>
              <a:rPr lang="en" sz="800">
                <a:solidFill>
                  <a:srgbClr val="243746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rPr>
              <a:t>Digital</a:t>
            </a:r>
            <a:endParaRPr sz="500"/>
          </a:p>
        </p:txBody>
      </p:sp>
      <p:sp>
        <p:nvSpPr>
          <p:cNvPr id="317" name="Google Shape;317;p36"/>
          <p:cNvSpPr/>
          <p:nvPr/>
        </p:nvSpPr>
        <p:spPr>
          <a:xfrm>
            <a:off x="2218089" y="3933917"/>
            <a:ext cx="572700" cy="572700"/>
          </a:xfrm>
          <a:prstGeom prst="ellipse">
            <a:avLst/>
          </a:prstGeom>
          <a:noFill/>
          <a:ln w="228600" cap="flat" cmpd="sng">
            <a:solidFill>
              <a:srgbClr val="00C7B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243746"/>
              </a:buClr>
              <a:buSzPts val="1600"/>
            </a:pPr>
            <a:endParaRPr sz="800">
              <a:solidFill>
                <a:srgbClr val="243746"/>
              </a:solidFill>
              <a:latin typeface="Red Hat Display ExtraBold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318" name="Google Shape;318;p36"/>
          <p:cNvSpPr txBox="1"/>
          <p:nvPr/>
        </p:nvSpPr>
        <p:spPr>
          <a:xfrm>
            <a:off x="2221509" y="4132178"/>
            <a:ext cx="5658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243746"/>
              </a:buClr>
              <a:buSzPts val="1600"/>
            </a:pPr>
            <a:r>
              <a:rPr lang="en" sz="800">
                <a:solidFill>
                  <a:srgbClr val="243746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rPr>
              <a:t>Friends</a:t>
            </a:r>
            <a:endParaRPr sz="500"/>
          </a:p>
        </p:txBody>
      </p:sp>
      <p:sp>
        <p:nvSpPr>
          <p:cNvPr id="319" name="Google Shape;319;p36"/>
          <p:cNvSpPr txBox="1"/>
          <p:nvPr/>
        </p:nvSpPr>
        <p:spPr>
          <a:xfrm>
            <a:off x="4027430" y="2804581"/>
            <a:ext cx="715500" cy="315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758592"/>
              </a:buClr>
              <a:buSzPts val="1800"/>
            </a:pPr>
            <a:r>
              <a:rPr lang="en" sz="900">
                <a:solidFill>
                  <a:srgbClr val="758592"/>
                </a:solidFill>
                <a:latin typeface="Red Hat Display Medium"/>
                <a:ea typeface="Red Hat Display Medium"/>
                <a:cs typeface="Red Hat Display Medium"/>
                <a:sym typeface="Red Hat Display"/>
              </a:rPr>
              <a:t>November</a:t>
            </a:r>
            <a:endParaRPr sz="500"/>
          </a:p>
          <a:p>
            <a:pPr algn="ctr">
              <a:buClr>
                <a:srgbClr val="758592"/>
              </a:buClr>
              <a:buSzPts val="1800"/>
            </a:pPr>
            <a:r>
              <a:rPr lang="en" sz="900">
                <a:solidFill>
                  <a:srgbClr val="758592"/>
                </a:solidFill>
                <a:latin typeface="Red Hat Display Medium"/>
                <a:ea typeface="Red Hat Display Medium"/>
                <a:cs typeface="Red Hat Display Medium"/>
                <a:sym typeface="Red Hat Display"/>
              </a:rPr>
              <a:t>E-Appeal</a:t>
            </a:r>
            <a:endParaRPr sz="500"/>
          </a:p>
        </p:txBody>
      </p:sp>
      <p:sp>
        <p:nvSpPr>
          <p:cNvPr id="320" name="Google Shape;320;p36"/>
          <p:cNvSpPr txBox="1"/>
          <p:nvPr/>
        </p:nvSpPr>
        <p:spPr>
          <a:xfrm>
            <a:off x="4884680" y="2804581"/>
            <a:ext cx="715500" cy="315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758592"/>
              </a:buClr>
              <a:buSzPts val="1800"/>
            </a:pPr>
            <a:r>
              <a:rPr lang="en" sz="900">
                <a:solidFill>
                  <a:srgbClr val="758592"/>
                </a:solidFill>
                <a:latin typeface="Red Hat Display Medium"/>
                <a:ea typeface="Red Hat Display Medium"/>
                <a:cs typeface="Red Hat Display Medium"/>
                <a:sym typeface="Red Hat Display"/>
              </a:rPr>
              <a:t>Year-End</a:t>
            </a:r>
            <a:endParaRPr sz="500"/>
          </a:p>
          <a:p>
            <a:pPr algn="ctr">
              <a:buClr>
                <a:srgbClr val="758592"/>
              </a:buClr>
              <a:buSzPts val="1800"/>
            </a:pPr>
            <a:r>
              <a:rPr lang="en" sz="900">
                <a:solidFill>
                  <a:srgbClr val="758592"/>
                </a:solidFill>
                <a:latin typeface="Red Hat Display Medium"/>
                <a:ea typeface="Red Hat Display Medium"/>
                <a:cs typeface="Red Hat Display Medium"/>
                <a:sym typeface="Red Hat Display"/>
              </a:rPr>
              <a:t>Campaign</a:t>
            </a:r>
            <a:endParaRPr sz="500"/>
          </a:p>
        </p:txBody>
      </p:sp>
      <p:sp>
        <p:nvSpPr>
          <p:cNvPr id="321" name="Google Shape;321;p36"/>
          <p:cNvSpPr txBox="1"/>
          <p:nvPr/>
        </p:nvSpPr>
        <p:spPr>
          <a:xfrm>
            <a:off x="5741930" y="2804581"/>
            <a:ext cx="715500" cy="315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758592"/>
              </a:buClr>
              <a:buSzPts val="1800"/>
            </a:pPr>
            <a:r>
              <a:rPr lang="en" sz="900">
                <a:solidFill>
                  <a:srgbClr val="758592"/>
                </a:solidFill>
                <a:latin typeface="Red Hat Display Medium"/>
                <a:ea typeface="Red Hat Display Medium"/>
                <a:cs typeface="Red Hat Display Medium"/>
                <a:sym typeface="Red Hat Display"/>
              </a:rPr>
              <a:t>January</a:t>
            </a:r>
            <a:endParaRPr sz="500"/>
          </a:p>
          <a:p>
            <a:pPr algn="ctr">
              <a:buClr>
                <a:srgbClr val="758592"/>
              </a:buClr>
              <a:buSzPts val="1800"/>
            </a:pPr>
            <a:r>
              <a:rPr lang="en" sz="900">
                <a:solidFill>
                  <a:srgbClr val="758592"/>
                </a:solidFill>
                <a:latin typeface="Red Hat Display Medium"/>
                <a:ea typeface="Red Hat Display Medium"/>
                <a:cs typeface="Red Hat Display Medium"/>
                <a:sym typeface="Red Hat Display"/>
              </a:rPr>
              <a:t>Newsletter</a:t>
            </a:r>
            <a:endParaRPr sz="500"/>
          </a:p>
        </p:txBody>
      </p:sp>
      <p:sp>
        <p:nvSpPr>
          <p:cNvPr id="322" name="Google Shape;322;p36"/>
          <p:cNvSpPr txBox="1"/>
          <p:nvPr/>
        </p:nvSpPr>
        <p:spPr>
          <a:xfrm>
            <a:off x="6599180" y="2804581"/>
            <a:ext cx="715500" cy="315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758592"/>
              </a:buClr>
              <a:buSzPts val="1800"/>
            </a:pPr>
            <a:r>
              <a:rPr lang="en" sz="900">
                <a:solidFill>
                  <a:srgbClr val="758592"/>
                </a:solidFill>
                <a:latin typeface="Red Hat Display Medium"/>
                <a:ea typeface="Red Hat Display Medium"/>
                <a:cs typeface="Red Hat Display Medium"/>
                <a:sym typeface="Red Hat Display"/>
              </a:rPr>
              <a:t>February</a:t>
            </a:r>
            <a:endParaRPr sz="500"/>
          </a:p>
          <a:p>
            <a:pPr algn="ctr">
              <a:buClr>
                <a:srgbClr val="758592"/>
              </a:buClr>
              <a:buSzPts val="1800"/>
            </a:pPr>
            <a:r>
              <a:rPr lang="en" sz="900">
                <a:solidFill>
                  <a:srgbClr val="758592"/>
                </a:solidFill>
                <a:latin typeface="Red Hat Display Medium"/>
                <a:ea typeface="Red Hat Display Medium"/>
                <a:cs typeface="Red Hat Display Medium"/>
                <a:sym typeface="Red Hat Display"/>
              </a:rPr>
              <a:t>Appeal</a:t>
            </a:r>
            <a:endParaRPr sz="500"/>
          </a:p>
        </p:txBody>
      </p:sp>
      <p:sp>
        <p:nvSpPr>
          <p:cNvPr id="323" name="Google Shape;323;p36"/>
          <p:cNvSpPr/>
          <p:nvPr/>
        </p:nvSpPr>
        <p:spPr>
          <a:xfrm>
            <a:off x="2020088" y="1939002"/>
            <a:ext cx="365700" cy="365700"/>
          </a:xfrm>
          <a:prstGeom prst="ellipse">
            <a:avLst/>
          </a:prstGeom>
          <a:solidFill>
            <a:srgbClr val="C5B4E3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324" name="Google Shape;3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488" y="1976454"/>
            <a:ext cx="310897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6"/>
          <p:cNvSpPr/>
          <p:nvPr/>
        </p:nvSpPr>
        <p:spPr>
          <a:xfrm>
            <a:off x="1093788" y="2251333"/>
            <a:ext cx="365700" cy="365700"/>
          </a:xfrm>
          <a:prstGeom prst="ellipse">
            <a:avLst/>
          </a:prstGeom>
          <a:solidFill>
            <a:srgbClr val="FFB990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326" name="Google Shape;32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1188" y="2278730"/>
            <a:ext cx="310897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6"/>
          <p:cNvSpPr/>
          <p:nvPr/>
        </p:nvSpPr>
        <p:spPr>
          <a:xfrm>
            <a:off x="2020088" y="3759527"/>
            <a:ext cx="365700" cy="365700"/>
          </a:xfrm>
          <a:prstGeom prst="ellipse">
            <a:avLst/>
          </a:prstGeom>
          <a:solidFill>
            <a:srgbClr val="7CE0D3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328" name="Google Shape;32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488" y="3776881"/>
            <a:ext cx="310896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6"/>
          <p:cNvSpPr/>
          <p:nvPr/>
        </p:nvSpPr>
        <p:spPr>
          <a:xfrm>
            <a:off x="1091400" y="3185109"/>
            <a:ext cx="365700" cy="365700"/>
          </a:xfrm>
          <a:prstGeom prst="ellipse">
            <a:avLst/>
          </a:prstGeom>
          <a:solidFill>
            <a:srgbClr val="F8E08E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pic>
        <p:nvPicPr>
          <p:cNvPr id="330" name="Google Shape;33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8800" y="3212519"/>
            <a:ext cx="310897" cy="310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7"/>
          <p:cNvPicPr preferRelativeResize="0"/>
          <p:nvPr/>
        </p:nvPicPr>
        <p:blipFill rotWithShape="1">
          <a:blip r:embed="rId3">
            <a:alphaModFix/>
          </a:blip>
          <a:srcRect r="26112"/>
          <a:stretch/>
        </p:blipFill>
        <p:spPr>
          <a:xfrm>
            <a:off x="4178593" y="1255026"/>
            <a:ext cx="5066764" cy="2886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7"/>
          <p:cNvSpPr txBox="1">
            <a:spLocks noGrp="1"/>
          </p:cNvSpPr>
          <p:nvPr>
            <p:ph type="title"/>
          </p:nvPr>
        </p:nvSpPr>
        <p:spPr>
          <a:xfrm>
            <a:off x="431652" y="957403"/>
            <a:ext cx="5066764" cy="11181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>
              <a:spcBef>
                <a:spcPts val="550"/>
              </a:spcBef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The world you fundraise in has </a:t>
            </a:r>
            <a:r>
              <a:rPr lang="en" b="1" u="sng" dirty="0">
                <a:solidFill>
                  <a:schemeClr val="bg2">
                    <a:lumMod val="25000"/>
                  </a:schemeClr>
                </a:solidFill>
                <a:ea typeface="Red Hat Display Black"/>
                <a:cs typeface="Red Hat Display Black"/>
                <a:sym typeface="Red Hat Display"/>
              </a:rPr>
              <a:t>changed</a:t>
            </a: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0" name="Google Shape;350;p37"/>
          <p:cNvSpPr txBox="1">
            <a:spLocks noGrp="1"/>
          </p:cNvSpPr>
          <p:nvPr>
            <p:ph type="subTitle" idx="5"/>
          </p:nvPr>
        </p:nvSpPr>
        <p:spPr>
          <a:xfrm>
            <a:off x="785692" y="3119703"/>
            <a:ext cx="2994300" cy="2562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rmAutofit fontScale="92500" lnSpcReduction="20000"/>
          </a:bodyPr>
          <a:lstStyle/>
          <a:p>
            <a:pPr marL="0" indent="0">
              <a:lnSpc>
                <a:spcPct val="100000"/>
              </a:lnSpc>
            </a:pPr>
            <a:r>
              <a:rPr lang="en" b="1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Two-way, behavior driven</a:t>
            </a:r>
            <a:endParaRPr b="1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sp>
        <p:nvSpPr>
          <p:cNvPr id="351" name="Google Shape;351;p37"/>
          <p:cNvSpPr txBox="1">
            <a:spLocks noGrp="1"/>
          </p:cNvSpPr>
          <p:nvPr>
            <p:ph type="body" idx="6"/>
          </p:nvPr>
        </p:nvSpPr>
        <p:spPr>
          <a:xfrm>
            <a:off x="788160" y="3414003"/>
            <a:ext cx="3390433" cy="28635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1400" dirty="0">
                <a:solidFill>
                  <a:schemeClr val="bg2">
                    <a:lumMod val="25000"/>
                  </a:schemeClr>
                </a:solidFill>
                <a:latin typeface="Gotham Book" panose="02000604040000020004" pitchFamily="2" charset="0"/>
              </a:rPr>
              <a:t>Triggered in response to data signals</a:t>
            </a:r>
            <a:endParaRPr sz="1400" dirty="0">
              <a:solidFill>
                <a:schemeClr val="bg2">
                  <a:lumMod val="25000"/>
                </a:schemeClr>
              </a:solidFill>
              <a:latin typeface="Gotham Book" panose="02000604040000020004" pitchFamily="2" charset="0"/>
            </a:endParaRPr>
          </a:p>
        </p:txBody>
      </p:sp>
      <p:sp>
        <p:nvSpPr>
          <p:cNvPr id="352" name="Google Shape;352;p37"/>
          <p:cNvSpPr txBox="1">
            <a:spLocks noGrp="1"/>
          </p:cNvSpPr>
          <p:nvPr>
            <p:ph type="subTitle" idx="5"/>
          </p:nvPr>
        </p:nvSpPr>
        <p:spPr>
          <a:xfrm>
            <a:off x="785692" y="2326263"/>
            <a:ext cx="2994300" cy="2562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rmAutofit fontScale="92500" lnSpcReduction="20000"/>
          </a:bodyPr>
          <a:lstStyle/>
          <a:p>
            <a:pPr marL="0" indent="0">
              <a:lnSpc>
                <a:spcPct val="100000"/>
              </a:lnSpc>
            </a:pPr>
            <a:r>
              <a:rPr lang="en" b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Personalized experiences</a:t>
            </a:r>
            <a:endParaRPr b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sp>
        <p:nvSpPr>
          <p:cNvPr id="353" name="Google Shape;353;p37"/>
          <p:cNvSpPr txBox="1">
            <a:spLocks noGrp="1"/>
          </p:cNvSpPr>
          <p:nvPr>
            <p:ph type="body" idx="6"/>
          </p:nvPr>
        </p:nvSpPr>
        <p:spPr>
          <a:xfrm>
            <a:off x="788161" y="2620563"/>
            <a:ext cx="3390434" cy="28635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1400" dirty="0">
                <a:solidFill>
                  <a:schemeClr val="bg2">
                    <a:lumMod val="25000"/>
                  </a:schemeClr>
                </a:solidFill>
                <a:latin typeface="Gotham Book" panose="02000604040000020004" pitchFamily="2" charset="0"/>
              </a:rPr>
              <a:t>Moving away from one-size-fits-all</a:t>
            </a:r>
            <a:endParaRPr sz="1400" dirty="0">
              <a:solidFill>
                <a:schemeClr val="bg2">
                  <a:lumMod val="25000"/>
                </a:schemeClr>
              </a:solidFill>
              <a:latin typeface="Gotham Book" panose="02000604040000020004" pitchFamily="2" charset="0"/>
            </a:endParaRPr>
          </a:p>
        </p:txBody>
      </p:sp>
      <p:pic>
        <p:nvPicPr>
          <p:cNvPr id="354" name="Google Shape;354;p37" descr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836" y="2326270"/>
            <a:ext cx="256200" cy="2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7" descr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836" y="3119711"/>
            <a:ext cx="256200" cy="2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9"/>
          <p:cNvGrpSpPr/>
          <p:nvPr/>
        </p:nvGrpSpPr>
        <p:grpSpPr>
          <a:xfrm>
            <a:off x="698728" y="1233373"/>
            <a:ext cx="2694991" cy="2694991"/>
            <a:chOff x="1575400" y="622900"/>
            <a:chExt cx="4469200" cy="4469200"/>
          </a:xfrm>
        </p:grpSpPr>
        <p:sp>
          <p:nvSpPr>
            <p:cNvPr id="393" name="Google Shape;393;p39"/>
            <p:cNvSpPr/>
            <p:nvPr/>
          </p:nvSpPr>
          <p:spPr>
            <a:xfrm>
              <a:off x="1575400" y="622900"/>
              <a:ext cx="4469200" cy="4469200"/>
            </a:xfrm>
            <a:custGeom>
              <a:avLst/>
              <a:gdLst/>
              <a:ahLst/>
              <a:cxnLst/>
              <a:rect l="l" t="t" r="r" b="b"/>
              <a:pathLst>
                <a:path w="178768" h="178768" fill="none" extrusionOk="0">
                  <a:moveTo>
                    <a:pt x="89422" y="178768"/>
                  </a:moveTo>
                  <a:lnTo>
                    <a:pt x="89422" y="178768"/>
                  </a:lnTo>
                  <a:lnTo>
                    <a:pt x="89422" y="178768"/>
                  </a:lnTo>
                  <a:lnTo>
                    <a:pt x="87114" y="178768"/>
                  </a:lnTo>
                  <a:lnTo>
                    <a:pt x="84805" y="178691"/>
                  </a:lnTo>
                  <a:lnTo>
                    <a:pt x="82573" y="178537"/>
                  </a:lnTo>
                  <a:lnTo>
                    <a:pt x="80265" y="178306"/>
                  </a:lnTo>
                  <a:lnTo>
                    <a:pt x="78033" y="178075"/>
                  </a:lnTo>
                  <a:lnTo>
                    <a:pt x="75801" y="177767"/>
                  </a:lnTo>
                  <a:lnTo>
                    <a:pt x="73570" y="177383"/>
                  </a:lnTo>
                  <a:lnTo>
                    <a:pt x="71415" y="176998"/>
                  </a:lnTo>
                  <a:lnTo>
                    <a:pt x="69260" y="176459"/>
                  </a:lnTo>
                  <a:lnTo>
                    <a:pt x="67105" y="175997"/>
                  </a:lnTo>
                  <a:lnTo>
                    <a:pt x="64951" y="175382"/>
                  </a:lnTo>
                  <a:lnTo>
                    <a:pt x="62873" y="174766"/>
                  </a:lnTo>
                  <a:lnTo>
                    <a:pt x="60718" y="174074"/>
                  </a:lnTo>
                  <a:lnTo>
                    <a:pt x="58717" y="173381"/>
                  </a:lnTo>
                  <a:lnTo>
                    <a:pt x="56639" y="172611"/>
                  </a:lnTo>
                  <a:lnTo>
                    <a:pt x="54639" y="171765"/>
                  </a:lnTo>
                  <a:lnTo>
                    <a:pt x="52638" y="170918"/>
                  </a:lnTo>
                  <a:lnTo>
                    <a:pt x="50637" y="169995"/>
                  </a:lnTo>
                  <a:lnTo>
                    <a:pt x="48713" y="168995"/>
                  </a:lnTo>
                  <a:lnTo>
                    <a:pt x="46789" y="167994"/>
                  </a:lnTo>
                  <a:lnTo>
                    <a:pt x="44942" y="166917"/>
                  </a:lnTo>
                  <a:lnTo>
                    <a:pt x="43095" y="165839"/>
                  </a:lnTo>
                  <a:lnTo>
                    <a:pt x="41248" y="164685"/>
                  </a:lnTo>
                  <a:lnTo>
                    <a:pt x="39401" y="163531"/>
                  </a:lnTo>
                  <a:lnTo>
                    <a:pt x="37708" y="162299"/>
                  </a:lnTo>
                  <a:lnTo>
                    <a:pt x="35938" y="160991"/>
                  </a:lnTo>
                  <a:lnTo>
                    <a:pt x="34245" y="159683"/>
                  </a:lnTo>
                  <a:lnTo>
                    <a:pt x="32552" y="158375"/>
                  </a:lnTo>
                  <a:lnTo>
                    <a:pt x="30936" y="156989"/>
                  </a:lnTo>
                  <a:lnTo>
                    <a:pt x="29320" y="155527"/>
                  </a:lnTo>
                  <a:lnTo>
                    <a:pt x="27781" y="154142"/>
                  </a:lnTo>
                  <a:lnTo>
                    <a:pt x="26242" y="152603"/>
                  </a:lnTo>
                  <a:lnTo>
                    <a:pt x="24703" y="151064"/>
                  </a:lnTo>
                  <a:lnTo>
                    <a:pt x="23241" y="149525"/>
                  </a:lnTo>
                  <a:lnTo>
                    <a:pt x="21855" y="147909"/>
                  </a:lnTo>
                  <a:lnTo>
                    <a:pt x="20470" y="146293"/>
                  </a:lnTo>
                  <a:lnTo>
                    <a:pt x="19085" y="144600"/>
                  </a:lnTo>
                  <a:lnTo>
                    <a:pt x="17777" y="142907"/>
                  </a:lnTo>
                  <a:lnTo>
                    <a:pt x="16546" y="141137"/>
                  </a:lnTo>
                  <a:lnTo>
                    <a:pt x="15314" y="139367"/>
                  </a:lnTo>
                  <a:lnTo>
                    <a:pt x="14083" y="137597"/>
                  </a:lnTo>
                  <a:lnTo>
                    <a:pt x="13006" y="135750"/>
                  </a:lnTo>
                  <a:lnTo>
                    <a:pt x="11851" y="133903"/>
                  </a:lnTo>
                  <a:lnTo>
                    <a:pt x="10851" y="131979"/>
                  </a:lnTo>
                  <a:lnTo>
                    <a:pt x="9773" y="130055"/>
                  </a:lnTo>
                  <a:lnTo>
                    <a:pt x="8850" y="128131"/>
                  </a:lnTo>
                  <a:lnTo>
                    <a:pt x="7927" y="126207"/>
                  </a:lnTo>
                  <a:lnTo>
                    <a:pt x="7080" y="124206"/>
                  </a:lnTo>
                  <a:lnTo>
                    <a:pt x="6234" y="122206"/>
                  </a:lnTo>
                  <a:lnTo>
                    <a:pt x="5464" y="120128"/>
                  </a:lnTo>
                  <a:lnTo>
                    <a:pt x="4694" y="118050"/>
                  </a:lnTo>
                  <a:lnTo>
                    <a:pt x="4079" y="115972"/>
                  </a:lnTo>
                  <a:lnTo>
                    <a:pt x="3386" y="113894"/>
                  </a:lnTo>
                  <a:lnTo>
                    <a:pt x="2847" y="111740"/>
                  </a:lnTo>
                  <a:lnTo>
                    <a:pt x="2309" y="109585"/>
                  </a:lnTo>
                  <a:lnTo>
                    <a:pt x="1847" y="107430"/>
                  </a:lnTo>
                  <a:lnTo>
                    <a:pt x="1462" y="105198"/>
                  </a:lnTo>
                  <a:lnTo>
                    <a:pt x="1077" y="103044"/>
                  </a:lnTo>
                  <a:lnTo>
                    <a:pt x="770" y="100812"/>
                  </a:lnTo>
                  <a:lnTo>
                    <a:pt x="462" y="98503"/>
                  </a:lnTo>
                  <a:lnTo>
                    <a:pt x="308" y="96272"/>
                  </a:lnTo>
                  <a:lnTo>
                    <a:pt x="154" y="93963"/>
                  </a:lnTo>
                  <a:lnTo>
                    <a:pt x="77" y="91731"/>
                  </a:lnTo>
                  <a:lnTo>
                    <a:pt x="0" y="89422"/>
                  </a:lnTo>
                  <a:lnTo>
                    <a:pt x="0" y="89422"/>
                  </a:lnTo>
                  <a:lnTo>
                    <a:pt x="77" y="87114"/>
                  </a:lnTo>
                  <a:lnTo>
                    <a:pt x="154" y="84805"/>
                  </a:lnTo>
                  <a:lnTo>
                    <a:pt x="308" y="82496"/>
                  </a:lnTo>
                  <a:lnTo>
                    <a:pt x="462" y="80265"/>
                  </a:lnTo>
                  <a:lnTo>
                    <a:pt x="770" y="78033"/>
                  </a:lnTo>
                  <a:lnTo>
                    <a:pt x="1077" y="75801"/>
                  </a:lnTo>
                  <a:lnTo>
                    <a:pt x="1462" y="73570"/>
                  </a:lnTo>
                  <a:lnTo>
                    <a:pt x="1847" y="71415"/>
                  </a:lnTo>
                  <a:lnTo>
                    <a:pt x="2309" y="69183"/>
                  </a:lnTo>
                  <a:lnTo>
                    <a:pt x="2847" y="67028"/>
                  </a:lnTo>
                  <a:lnTo>
                    <a:pt x="3386" y="64951"/>
                  </a:lnTo>
                  <a:lnTo>
                    <a:pt x="4079" y="62796"/>
                  </a:lnTo>
                  <a:lnTo>
                    <a:pt x="4694" y="60718"/>
                  </a:lnTo>
                  <a:lnTo>
                    <a:pt x="5464" y="58640"/>
                  </a:lnTo>
                  <a:lnTo>
                    <a:pt x="6234" y="56639"/>
                  </a:lnTo>
                  <a:lnTo>
                    <a:pt x="7080" y="54639"/>
                  </a:lnTo>
                  <a:lnTo>
                    <a:pt x="7927" y="52638"/>
                  </a:lnTo>
                  <a:lnTo>
                    <a:pt x="8850" y="50637"/>
                  </a:lnTo>
                  <a:lnTo>
                    <a:pt x="9773" y="48713"/>
                  </a:lnTo>
                  <a:lnTo>
                    <a:pt x="10851" y="46789"/>
                  </a:lnTo>
                  <a:lnTo>
                    <a:pt x="11851" y="44942"/>
                  </a:lnTo>
                  <a:lnTo>
                    <a:pt x="13006" y="43018"/>
                  </a:lnTo>
                  <a:lnTo>
                    <a:pt x="14083" y="41248"/>
                  </a:lnTo>
                  <a:lnTo>
                    <a:pt x="15314" y="39401"/>
                  </a:lnTo>
                  <a:lnTo>
                    <a:pt x="16546" y="37631"/>
                  </a:lnTo>
                  <a:lnTo>
                    <a:pt x="17777" y="35938"/>
                  </a:lnTo>
                  <a:lnTo>
                    <a:pt x="19085" y="34245"/>
                  </a:lnTo>
                  <a:lnTo>
                    <a:pt x="20470" y="32552"/>
                  </a:lnTo>
                  <a:lnTo>
                    <a:pt x="21855" y="30936"/>
                  </a:lnTo>
                  <a:lnTo>
                    <a:pt x="23241" y="29320"/>
                  </a:lnTo>
                  <a:lnTo>
                    <a:pt x="24703" y="27704"/>
                  </a:lnTo>
                  <a:lnTo>
                    <a:pt x="26242" y="26165"/>
                  </a:lnTo>
                  <a:lnTo>
                    <a:pt x="27781" y="24703"/>
                  </a:lnTo>
                  <a:lnTo>
                    <a:pt x="29320" y="23241"/>
                  </a:lnTo>
                  <a:lnTo>
                    <a:pt x="30936" y="21779"/>
                  </a:lnTo>
                  <a:lnTo>
                    <a:pt x="32552" y="20393"/>
                  </a:lnTo>
                  <a:lnTo>
                    <a:pt x="34245" y="19085"/>
                  </a:lnTo>
                  <a:lnTo>
                    <a:pt x="35938" y="17777"/>
                  </a:lnTo>
                  <a:lnTo>
                    <a:pt x="37708" y="16469"/>
                  </a:lnTo>
                  <a:lnTo>
                    <a:pt x="39401" y="15314"/>
                  </a:lnTo>
                  <a:lnTo>
                    <a:pt x="41248" y="14083"/>
                  </a:lnTo>
                  <a:lnTo>
                    <a:pt x="43095" y="12929"/>
                  </a:lnTo>
                  <a:lnTo>
                    <a:pt x="44942" y="11851"/>
                  </a:lnTo>
                  <a:lnTo>
                    <a:pt x="46789" y="10774"/>
                  </a:lnTo>
                  <a:lnTo>
                    <a:pt x="48713" y="9773"/>
                  </a:lnTo>
                  <a:lnTo>
                    <a:pt x="50637" y="8850"/>
                  </a:lnTo>
                  <a:lnTo>
                    <a:pt x="52638" y="7927"/>
                  </a:lnTo>
                  <a:lnTo>
                    <a:pt x="54639" y="7003"/>
                  </a:lnTo>
                  <a:lnTo>
                    <a:pt x="56639" y="6234"/>
                  </a:lnTo>
                  <a:lnTo>
                    <a:pt x="58717" y="5464"/>
                  </a:lnTo>
                  <a:lnTo>
                    <a:pt x="60718" y="4694"/>
                  </a:lnTo>
                  <a:lnTo>
                    <a:pt x="62873" y="4002"/>
                  </a:lnTo>
                  <a:lnTo>
                    <a:pt x="64951" y="3386"/>
                  </a:lnTo>
                  <a:lnTo>
                    <a:pt x="67105" y="2847"/>
                  </a:lnTo>
                  <a:lnTo>
                    <a:pt x="69260" y="2309"/>
                  </a:lnTo>
                  <a:lnTo>
                    <a:pt x="71415" y="1847"/>
                  </a:lnTo>
                  <a:lnTo>
                    <a:pt x="73570" y="1385"/>
                  </a:lnTo>
                  <a:lnTo>
                    <a:pt x="75801" y="1077"/>
                  </a:lnTo>
                  <a:lnTo>
                    <a:pt x="78033" y="770"/>
                  </a:lnTo>
                  <a:lnTo>
                    <a:pt x="80265" y="462"/>
                  </a:lnTo>
                  <a:lnTo>
                    <a:pt x="82573" y="308"/>
                  </a:lnTo>
                  <a:lnTo>
                    <a:pt x="84805" y="154"/>
                  </a:lnTo>
                  <a:lnTo>
                    <a:pt x="87114" y="77"/>
                  </a:lnTo>
                  <a:lnTo>
                    <a:pt x="89422" y="0"/>
                  </a:lnTo>
                  <a:lnTo>
                    <a:pt x="89422" y="0"/>
                  </a:lnTo>
                  <a:lnTo>
                    <a:pt x="91731" y="77"/>
                  </a:lnTo>
                  <a:lnTo>
                    <a:pt x="94040" y="154"/>
                  </a:lnTo>
                  <a:lnTo>
                    <a:pt x="96272" y="308"/>
                  </a:lnTo>
                  <a:lnTo>
                    <a:pt x="98580" y="462"/>
                  </a:lnTo>
                  <a:lnTo>
                    <a:pt x="100812" y="770"/>
                  </a:lnTo>
                  <a:lnTo>
                    <a:pt x="103044" y="1077"/>
                  </a:lnTo>
                  <a:lnTo>
                    <a:pt x="105275" y="1385"/>
                  </a:lnTo>
                  <a:lnTo>
                    <a:pt x="107430" y="1847"/>
                  </a:lnTo>
                  <a:lnTo>
                    <a:pt x="109585" y="2309"/>
                  </a:lnTo>
                  <a:lnTo>
                    <a:pt x="111740" y="2847"/>
                  </a:lnTo>
                  <a:lnTo>
                    <a:pt x="113894" y="3386"/>
                  </a:lnTo>
                  <a:lnTo>
                    <a:pt x="115972" y="4002"/>
                  </a:lnTo>
                  <a:lnTo>
                    <a:pt x="118050" y="4694"/>
                  </a:lnTo>
                  <a:lnTo>
                    <a:pt x="120128" y="5464"/>
                  </a:lnTo>
                  <a:lnTo>
                    <a:pt x="122206" y="6234"/>
                  </a:lnTo>
                  <a:lnTo>
                    <a:pt x="124206" y="7003"/>
                  </a:lnTo>
                  <a:lnTo>
                    <a:pt x="126207" y="7927"/>
                  </a:lnTo>
                  <a:lnTo>
                    <a:pt x="128131" y="8850"/>
                  </a:lnTo>
                  <a:lnTo>
                    <a:pt x="130132" y="9773"/>
                  </a:lnTo>
                  <a:lnTo>
                    <a:pt x="132056" y="10774"/>
                  </a:lnTo>
                  <a:lnTo>
                    <a:pt x="133903" y="11851"/>
                  </a:lnTo>
                  <a:lnTo>
                    <a:pt x="135750" y="12929"/>
                  </a:lnTo>
                  <a:lnTo>
                    <a:pt x="137597" y="14083"/>
                  </a:lnTo>
                  <a:lnTo>
                    <a:pt x="139367" y="15314"/>
                  </a:lnTo>
                  <a:lnTo>
                    <a:pt x="141137" y="16469"/>
                  </a:lnTo>
                  <a:lnTo>
                    <a:pt x="142907" y="17777"/>
                  </a:lnTo>
                  <a:lnTo>
                    <a:pt x="144600" y="19085"/>
                  </a:lnTo>
                  <a:lnTo>
                    <a:pt x="146293" y="20393"/>
                  </a:lnTo>
                  <a:lnTo>
                    <a:pt x="147909" y="21779"/>
                  </a:lnTo>
                  <a:lnTo>
                    <a:pt x="149525" y="23241"/>
                  </a:lnTo>
                  <a:lnTo>
                    <a:pt x="151064" y="24703"/>
                  </a:lnTo>
                  <a:lnTo>
                    <a:pt x="152603" y="26165"/>
                  </a:lnTo>
                  <a:lnTo>
                    <a:pt x="154142" y="27704"/>
                  </a:lnTo>
                  <a:lnTo>
                    <a:pt x="155604" y="29320"/>
                  </a:lnTo>
                  <a:lnTo>
                    <a:pt x="156989" y="30936"/>
                  </a:lnTo>
                  <a:lnTo>
                    <a:pt x="158375" y="32552"/>
                  </a:lnTo>
                  <a:lnTo>
                    <a:pt x="159760" y="34245"/>
                  </a:lnTo>
                  <a:lnTo>
                    <a:pt x="161068" y="35938"/>
                  </a:lnTo>
                  <a:lnTo>
                    <a:pt x="162299" y="37631"/>
                  </a:lnTo>
                  <a:lnTo>
                    <a:pt x="163531" y="39401"/>
                  </a:lnTo>
                  <a:lnTo>
                    <a:pt x="164685" y="41248"/>
                  </a:lnTo>
                  <a:lnTo>
                    <a:pt x="165839" y="43018"/>
                  </a:lnTo>
                  <a:lnTo>
                    <a:pt x="166994" y="44942"/>
                  </a:lnTo>
                  <a:lnTo>
                    <a:pt x="167994" y="46789"/>
                  </a:lnTo>
                  <a:lnTo>
                    <a:pt x="168995" y="48713"/>
                  </a:lnTo>
                  <a:lnTo>
                    <a:pt x="169995" y="50637"/>
                  </a:lnTo>
                  <a:lnTo>
                    <a:pt x="170918" y="52638"/>
                  </a:lnTo>
                  <a:lnTo>
                    <a:pt x="171765" y="54639"/>
                  </a:lnTo>
                  <a:lnTo>
                    <a:pt x="172611" y="56639"/>
                  </a:lnTo>
                  <a:lnTo>
                    <a:pt x="173381" y="58640"/>
                  </a:lnTo>
                  <a:lnTo>
                    <a:pt x="174074" y="60718"/>
                  </a:lnTo>
                  <a:lnTo>
                    <a:pt x="174766" y="62796"/>
                  </a:lnTo>
                  <a:lnTo>
                    <a:pt x="175382" y="64951"/>
                  </a:lnTo>
                  <a:lnTo>
                    <a:pt x="175997" y="67028"/>
                  </a:lnTo>
                  <a:lnTo>
                    <a:pt x="176536" y="69183"/>
                  </a:lnTo>
                  <a:lnTo>
                    <a:pt x="176998" y="71415"/>
                  </a:lnTo>
                  <a:lnTo>
                    <a:pt x="177383" y="73570"/>
                  </a:lnTo>
                  <a:lnTo>
                    <a:pt x="177767" y="75801"/>
                  </a:lnTo>
                  <a:lnTo>
                    <a:pt x="178075" y="78033"/>
                  </a:lnTo>
                  <a:lnTo>
                    <a:pt x="178306" y="80265"/>
                  </a:lnTo>
                  <a:lnTo>
                    <a:pt x="178537" y="82496"/>
                  </a:lnTo>
                  <a:lnTo>
                    <a:pt x="178691" y="84805"/>
                  </a:lnTo>
                  <a:lnTo>
                    <a:pt x="178768" y="87114"/>
                  </a:lnTo>
                  <a:lnTo>
                    <a:pt x="178768" y="89422"/>
                  </a:lnTo>
                  <a:lnTo>
                    <a:pt x="178768" y="89422"/>
                  </a:lnTo>
                  <a:lnTo>
                    <a:pt x="178768" y="91731"/>
                  </a:lnTo>
                  <a:lnTo>
                    <a:pt x="178691" y="93963"/>
                  </a:lnTo>
                  <a:lnTo>
                    <a:pt x="178537" y="96272"/>
                  </a:lnTo>
                  <a:lnTo>
                    <a:pt x="178306" y="98503"/>
                  </a:lnTo>
                  <a:lnTo>
                    <a:pt x="178075" y="100812"/>
                  </a:lnTo>
                  <a:lnTo>
                    <a:pt x="177767" y="103044"/>
                  </a:lnTo>
                  <a:lnTo>
                    <a:pt x="177383" y="105198"/>
                  </a:lnTo>
                  <a:lnTo>
                    <a:pt x="176998" y="107430"/>
                  </a:lnTo>
                  <a:lnTo>
                    <a:pt x="176536" y="109585"/>
                  </a:lnTo>
                  <a:lnTo>
                    <a:pt x="175997" y="111740"/>
                  </a:lnTo>
                  <a:lnTo>
                    <a:pt x="175382" y="113894"/>
                  </a:lnTo>
                  <a:lnTo>
                    <a:pt x="174766" y="115972"/>
                  </a:lnTo>
                  <a:lnTo>
                    <a:pt x="174074" y="118050"/>
                  </a:lnTo>
                  <a:lnTo>
                    <a:pt x="173381" y="120128"/>
                  </a:lnTo>
                  <a:lnTo>
                    <a:pt x="172611" y="122206"/>
                  </a:lnTo>
                  <a:lnTo>
                    <a:pt x="171765" y="124206"/>
                  </a:lnTo>
                  <a:lnTo>
                    <a:pt x="170918" y="126207"/>
                  </a:lnTo>
                  <a:lnTo>
                    <a:pt x="169995" y="128131"/>
                  </a:lnTo>
                  <a:lnTo>
                    <a:pt x="168995" y="130055"/>
                  </a:lnTo>
                  <a:lnTo>
                    <a:pt x="167994" y="131979"/>
                  </a:lnTo>
                  <a:lnTo>
                    <a:pt x="166994" y="133903"/>
                  </a:lnTo>
                  <a:lnTo>
                    <a:pt x="165839" y="135750"/>
                  </a:lnTo>
                  <a:lnTo>
                    <a:pt x="164685" y="137597"/>
                  </a:lnTo>
                  <a:lnTo>
                    <a:pt x="163531" y="139367"/>
                  </a:lnTo>
                  <a:lnTo>
                    <a:pt x="162299" y="141137"/>
                  </a:lnTo>
                  <a:lnTo>
                    <a:pt x="161068" y="142907"/>
                  </a:lnTo>
                  <a:lnTo>
                    <a:pt x="159760" y="144600"/>
                  </a:lnTo>
                  <a:lnTo>
                    <a:pt x="158375" y="146293"/>
                  </a:lnTo>
                  <a:lnTo>
                    <a:pt x="156989" y="147909"/>
                  </a:lnTo>
                  <a:lnTo>
                    <a:pt x="155604" y="149525"/>
                  </a:lnTo>
                  <a:lnTo>
                    <a:pt x="154142" y="151064"/>
                  </a:lnTo>
                  <a:lnTo>
                    <a:pt x="152603" y="152603"/>
                  </a:lnTo>
                  <a:lnTo>
                    <a:pt x="151064" y="154142"/>
                  </a:lnTo>
                  <a:lnTo>
                    <a:pt x="149525" y="155527"/>
                  </a:lnTo>
                  <a:lnTo>
                    <a:pt x="147909" y="156989"/>
                  </a:lnTo>
                  <a:lnTo>
                    <a:pt x="146293" y="158375"/>
                  </a:lnTo>
                  <a:lnTo>
                    <a:pt x="144600" y="159683"/>
                  </a:lnTo>
                  <a:lnTo>
                    <a:pt x="142907" y="160991"/>
                  </a:lnTo>
                  <a:lnTo>
                    <a:pt x="141137" y="162299"/>
                  </a:lnTo>
                  <a:lnTo>
                    <a:pt x="139367" y="163531"/>
                  </a:lnTo>
                  <a:lnTo>
                    <a:pt x="137597" y="164685"/>
                  </a:lnTo>
                  <a:lnTo>
                    <a:pt x="135750" y="165839"/>
                  </a:lnTo>
                  <a:lnTo>
                    <a:pt x="133903" y="166917"/>
                  </a:lnTo>
                  <a:lnTo>
                    <a:pt x="132056" y="167994"/>
                  </a:lnTo>
                  <a:lnTo>
                    <a:pt x="130132" y="168995"/>
                  </a:lnTo>
                  <a:lnTo>
                    <a:pt x="128131" y="169995"/>
                  </a:lnTo>
                  <a:lnTo>
                    <a:pt x="126207" y="170918"/>
                  </a:lnTo>
                  <a:lnTo>
                    <a:pt x="124206" y="171765"/>
                  </a:lnTo>
                  <a:lnTo>
                    <a:pt x="122206" y="172611"/>
                  </a:lnTo>
                  <a:lnTo>
                    <a:pt x="120128" y="173381"/>
                  </a:lnTo>
                  <a:lnTo>
                    <a:pt x="118050" y="174074"/>
                  </a:lnTo>
                  <a:lnTo>
                    <a:pt x="115972" y="174766"/>
                  </a:lnTo>
                  <a:lnTo>
                    <a:pt x="113894" y="175382"/>
                  </a:lnTo>
                  <a:lnTo>
                    <a:pt x="111740" y="175997"/>
                  </a:lnTo>
                  <a:lnTo>
                    <a:pt x="109585" y="176459"/>
                  </a:lnTo>
                  <a:lnTo>
                    <a:pt x="107430" y="176998"/>
                  </a:lnTo>
                  <a:lnTo>
                    <a:pt x="105275" y="177383"/>
                  </a:lnTo>
                  <a:lnTo>
                    <a:pt x="103044" y="177767"/>
                  </a:lnTo>
                  <a:lnTo>
                    <a:pt x="100812" y="178075"/>
                  </a:lnTo>
                  <a:lnTo>
                    <a:pt x="98580" y="178306"/>
                  </a:lnTo>
                  <a:lnTo>
                    <a:pt x="96272" y="178537"/>
                  </a:lnTo>
                  <a:lnTo>
                    <a:pt x="94040" y="178691"/>
                  </a:lnTo>
                  <a:lnTo>
                    <a:pt x="91731" y="178768"/>
                  </a:lnTo>
                  <a:lnTo>
                    <a:pt x="89422" y="178768"/>
                  </a:lnTo>
                  <a:lnTo>
                    <a:pt x="89422" y="178768"/>
                  </a:lnTo>
                  <a:close/>
                </a:path>
              </a:pathLst>
            </a:custGeom>
            <a:noFill/>
            <a:ln w="769550" cap="rnd" cmpd="sng">
              <a:solidFill>
                <a:srgbClr val="E1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1575400" y="622900"/>
              <a:ext cx="2235575" cy="4469200"/>
            </a:xfrm>
            <a:custGeom>
              <a:avLst/>
              <a:gdLst/>
              <a:ahLst/>
              <a:cxnLst/>
              <a:rect l="l" t="t" r="r" b="b"/>
              <a:pathLst>
                <a:path w="89423" h="178768" fill="none" extrusionOk="0">
                  <a:moveTo>
                    <a:pt x="89422" y="178768"/>
                  </a:moveTo>
                  <a:lnTo>
                    <a:pt x="89422" y="178768"/>
                  </a:lnTo>
                  <a:lnTo>
                    <a:pt x="89422" y="178768"/>
                  </a:lnTo>
                  <a:lnTo>
                    <a:pt x="87114" y="178768"/>
                  </a:lnTo>
                  <a:lnTo>
                    <a:pt x="84805" y="178691"/>
                  </a:lnTo>
                  <a:lnTo>
                    <a:pt x="82573" y="178537"/>
                  </a:lnTo>
                  <a:lnTo>
                    <a:pt x="80265" y="178306"/>
                  </a:lnTo>
                  <a:lnTo>
                    <a:pt x="78033" y="178075"/>
                  </a:lnTo>
                  <a:lnTo>
                    <a:pt x="75801" y="177767"/>
                  </a:lnTo>
                  <a:lnTo>
                    <a:pt x="73570" y="177383"/>
                  </a:lnTo>
                  <a:lnTo>
                    <a:pt x="71415" y="176998"/>
                  </a:lnTo>
                  <a:lnTo>
                    <a:pt x="69260" y="176459"/>
                  </a:lnTo>
                  <a:lnTo>
                    <a:pt x="67105" y="175997"/>
                  </a:lnTo>
                  <a:lnTo>
                    <a:pt x="64951" y="175382"/>
                  </a:lnTo>
                  <a:lnTo>
                    <a:pt x="62873" y="174766"/>
                  </a:lnTo>
                  <a:lnTo>
                    <a:pt x="60718" y="174074"/>
                  </a:lnTo>
                  <a:lnTo>
                    <a:pt x="58717" y="173381"/>
                  </a:lnTo>
                  <a:lnTo>
                    <a:pt x="56639" y="172611"/>
                  </a:lnTo>
                  <a:lnTo>
                    <a:pt x="54639" y="171765"/>
                  </a:lnTo>
                  <a:lnTo>
                    <a:pt x="52638" y="170918"/>
                  </a:lnTo>
                  <a:lnTo>
                    <a:pt x="50637" y="169995"/>
                  </a:lnTo>
                  <a:lnTo>
                    <a:pt x="48713" y="168995"/>
                  </a:lnTo>
                  <a:lnTo>
                    <a:pt x="46789" y="167994"/>
                  </a:lnTo>
                  <a:lnTo>
                    <a:pt x="44942" y="166917"/>
                  </a:lnTo>
                  <a:lnTo>
                    <a:pt x="43095" y="165839"/>
                  </a:lnTo>
                  <a:lnTo>
                    <a:pt x="41248" y="164685"/>
                  </a:lnTo>
                  <a:lnTo>
                    <a:pt x="39401" y="163531"/>
                  </a:lnTo>
                  <a:lnTo>
                    <a:pt x="37708" y="162299"/>
                  </a:lnTo>
                  <a:lnTo>
                    <a:pt x="35938" y="160991"/>
                  </a:lnTo>
                  <a:lnTo>
                    <a:pt x="34245" y="159683"/>
                  </a:lnTo>
                  <a:lnTo>
                    <a:pt x="32552" y="158375"/>
                  </a:lnTo>
                  <a:lnTo>
                    <a:pt x="30936" y="156989"/>
                  </a:lnTo>
                  <a:lnTo>
                    <a:pt x="29320" y="155527"/>
                  </a:lnTo>
                  <a:lnTo>
                    <a:pt x="27781" y="154142"/>
                  </a:lnTo>
                  <a:lnTo>
                    <a:pt x="26242" y="152603"/>
                  </a:lnTo>
                  <a:lnTo>
                    <a:pt x="24703" y="151064"/>
                  </a:lnTo>
                  <a:lnTo>
                    <a:pt x="23241" y="149525"/>
                  </a:lnTo>
                  <a:lnTo>
                    <a:pt x="21855" y="147909"/>
                  </a:lnTo>
                  <a:lnTo>
                    <a:pt x="20470" y="146293"/>
                  </a:lnTo>
                  <a:lnTo>
                    <a:pt x="19085" y="144600"/>
                  </a:lnTo>
                  <a:lnTo>
                    <a:pt x="17777" y="142907"/>
                  </a:lnTo>
                  <a:lnTo>
                    <a:pt x="16546" y="141137"/>
                  </a:lnTo>
                  <a:lnTo>
                    <a:pt x="15314" y="139367"/>
                  </a:lnTo>
                  <a:lnTo>
                    <a:pt x="14083" y="137597"/>
                  </a:lnTo>
                  <a:lnTo>
                    <a:pt x="13006" y="135750"/>
                  </a:lnTo>
                  <a:lnTo>
                    <a:pt x="11851" y="133903"/>
                  </a:lnTo>
                  <a:lnTo>
                    <a:pt x="10851" y="131979"/>
                  </a:lnTo>
                  <a:lnTo>
                    <a:pt x="9773" y="130055"/>
                  </a:lnTo>
                  <a:lnTo>
                    <a:pt x="8850" y="128131"/>
                  </a:lnTo>
                  <a:lnTo>
                    <a:pt x="7927" y="126207"/>
                  </a:lnTo>
                  <a:lnTo>
                    <a:pt x="7080" y="124206"/>
                  </a:lnTo>
                  <a:lnTo>
                    <a:pt x="6234" y="122206"/>
                  </a:lnTo>
                  <a:lnTo>
                    <a:pt x="5464" y="120128"/>
                  </a:lnTo>
                  <a:lnTo>
                    <a:pt x="4694" y="118050"/>
                  </a:lnTo>
                  <a:lnTo>
                    <a:pt x="4079" y="115972"/>
                  </a:lnTo>
                  <a:lnTo>
                    <a:pt x="3386" y="113894"/>
                  </a:lnTo>
                  <a:lnTo>
                    <a:pt x="2847" y="111740"/>
                  </a:lnTo>
                  <a:lnTo>
                    <a:pt x="2309" y="109585"/>
                  </a:lnTo>
                  <a:lnTo>
                    <a:pt x="1847" y="107430"/>
                  </a:lnTo>
                  <a:lnTo>
                    <a:pt x="1462" y="105198"/>
                  </a:lnTo>
                  <a:lnTo>
                    <a:pt x="1077" y="103044"/>
                  </a:lnTo>
                  <a:lnTo>
                    <a:pt x="770" y="100812"/>
                  </a:lnTo>
                  <a:lnTo>
                    <a:pt x="462" y="98503"/>
                  </a:lnTo>
                  <a:lnTo>
                    <a:pt x="308" y="96272"/>
                  </a:lnTo>
                  <a:lnTo>
                    <a:pt x="154" y="93963"/>
                  </a:lnTo>
                  <a:lnTo>
                    <a:pt x="77" y="91731"/>
                  </a:lnTo>
                  <a:lnTo>
                    <a:pt x="0" y="89422"/>
                  </a:lnTo>
                  <a:lnTo>
                    <a:pt x="0" y="89422"/>
                  </a:lnTo>
                  <a:lnTo>
                    <a:pt x="77" y="87114"/>
                  </a:lnTo>
                  <a:lnTo>
                    <a:pt x="154" y="84805"/>
                  </a:lnTo>
                  <a:lnTo>
                    <a:pt x="308" y="82496"/>
                  </a:lnTo>
                  <a:lnTo>
                    <a:pt x="462" y="80265"/>
                  </a:lnTo>
                  <a:lnTo>
                    <a:pt x="770" y="78033"/>
                  </a:lnTo>
                  <a:lnTo>
                    <a:pt x="1077" y="75801"/>
                  </a:lnTo>
                  <a:lnTo>
                    <a:pt x="1462" y="73570"/>
                  </a:lnTo>
                  <a:lnTo>
                    <a:pt x="1847" y="71415"/>
                  </a:lnTo>
                  <a:lnTo>
                    <a:pt x="2309" y="69183"/>
                  </a:lnTo>
                  <a:lnTo>
                    <a:pt x="2847" y="67028"/>
                  </a:lnTo>
                  <a:lnTo>
                    <a:pt x="3386" y="64951"/>
                  </a:lnTo>
                  <a:lnTo>
                    <a:pt x="4079" y="62796"/>
                  </a:lnTo>
                  <a:lnTo>
                    <a:pt x="4694" y="60718"/>
                  </a:lnTo>
                  <a:lnTo>
                    <a:pt x="5464" y="58640"/>
                  </a:lnTo>
                  <a:lnTo>
                    <a:pt x="6234" y="56639"/>
                  </a:lnTo>
                  <a:lnTo>
                    <a:pt x="7080" y="54639"/>
                  </a:lnTo>
                  <a:lnTo>
                    <a:pt x="7927" y="52638"/>
                  </a:lnTo>
                  <a:lnTo>
                    <a:pt x="8850" y="50637"/>
                  </a:lnTo>
                  <a:lnTo>
                    <a:pt x="9773" y="48713"/>
                  </a:lnTo>
                  <a:lnTo>
                    <a:pt x="10851" y="46789"/>
                  </a:lnTo>
                  <a:lnTo>
                    <a:pt x="11851" y="44942"/>
                  </a:lnTo>
                  <a:lnTo>
                    <a:pt x="13006" y="43018"/>
                  </a:lnTo>
                  <a:lnTo>
                    <a:pt x="14083" y="41248"/>
                  </a:lnTo>
                  <a:lnTo>
                    <a:pt x="15314" y="39401"/>
                  </a:lnTo>
                  <a:lnTo>
                    <a:pt x="16546" y="37631"/>
                  </a:lnTo>
                  <a:lnTo>
                    <a:pt x="17777" y="35938"/>
                  </a:lnTo>
                  <a:lnTo>
                    <a:pt x="19085" y="34245"/>
                  </a:lnTo>
                  <a:lnTo>
                    <a:pt x="20470" y="32552"/>
                  </a:lnTo>
                  <a:lnTo>
                    <a:pt x="21855" y="30936"/>
                  </a:lnTo>
                  <a:lnTo>
                    <a:pt x="23241" y="29320"/>
                  </a:lnTo>
                  <a:lnTo>
                    <a:pt x="24703" y="27704"/>
                  </a:lnTo>
                  <a:lnTo>
                    <a:pt x="26242" y="26165"/>
                  </a:lnTo>
                  <a:lnTo>
                    <a:pt x="27781" y="24703"/>
                  </a:lnTo>
                  <a:lnTo>
                    <a:pt x="29320" y="23241"/>
                  </a:lnTo>
                  <a:lnTo>
                    <a:pt x="30936" y="21779"/>
                  </a:lnTo>
                  <a:lnTo>
                    <a:pt x="32552" y="20393"/>
                  </a:lnTo>
                  <a:lnTo>
                    <a:pt x="34245" y="19085"/>
                  </a:lnTo>
                  <a:lnTo>
                    <a:pt x="35938" y="17777"/>
                  </a:lnTo>
                  <a:lnTo>
                    <a:pt x="37708" y="16469"/>
                  </a:lnTo>
                  <a:lnTo>
                    <a:pt x="39401" y="15314"/>
                  </a:lnTo>
                  <a:lnTo>
                    <a:pt x="41248" y="14083"/>
                  </a:lnTo>
                  <a:lnTo>
                    <a:pt x="43095" y="12929"/>
                  </a:lnTo>
                  <a:lnTo>
                    <a:pt x="44942" y="11851"/>
                  </a:lnTo>
                  <a:lnTo>
                    <a:pt x="46789" y="10774"/>
                  </a:lnTo>
                  <a:lnTo>
                    <a:pt x="48713" y="9773"/>
                  </a:lnTo>
                  <a:lnTo>
                    <a:pt x="50637" y="8850"/>
                  </a:lnTo>
                  <a:lnTo>
                    <a:pt x="52638" y="7927"/>
                  </a:lnTo>
                  <a:lnTo>
                    <a:pt x="54639" y="7003"/>
                  </a:lnTo>
                  <a:lnTo>
                    <a:pt x="56639" y="6234"/>
                  </a:lnTo>
                  <a:lnTo>
                    <a:pt x="58717" y="5464"/>
                  </a:lnTo>
                  <a:lnTo>
                    <a:pt x="60718" y="4694"/>
                  </a:lnTo>
                  <a:lnTo>
                    <a:pt x="62873" y="4002"/>
                  </a:lnTo>
                  <a:lnTo>
                    <a:pt x="64951" y="3386"/>
                  </a:lnTo>
                  <a:lnTo>
                    <a:pt x="67105" y="2847"/>
                  </a:lnTo>
                  <a:lnTo>
                    <a:pt x="69260" y="2309"/>
                  </a:lnTo>
                  <a:lnTo>
                    <a:pt x="71415" y="1847"/>
                  </a:lnTo>
                  <a:lnTo>
                    <a:pt x="73570" y="1385"/>
                  </a:lnTo>
                  <a:lnTo>
                    <a:pt x="75801" y="1077"/>
                  </a:lnTo>
                  <a:lnTo>
                    <a:pt x="78033" y="770"/>
                  </a:lnTo>
                  <a:lnTo>
                    <a:pt x="80265" y="462"/>
                  </a:lnTo>
                  <a:lnTo>
                    <a:pt x="82573" y="308"/>
                  </a:lnTo>
                  <a:lnTo>
                    <a:pt x="84805" y="154"/>
                  </a:lnTo>
                  <a:lnTo>
                    <a:pt x="87114" y="77"/>
                  </a:lnTo>
                  <a:lnTo>
                    <a:pt x="89422" y="0"/>
                  </a:lnTo>
                </a:path>
              </a:pathLst>
            </a:custGeom>
            <a:noFill/>
            <a:ln w="769550" cap="rnd" cmpd="sng">
              <a:solidFill>
                <a:srgbClr val="FF58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endParaRPr sz="900"/>
            </a:p>
          </p:txBody>
        </p:sp>
      </p:grpSp>
      <p:sp>
        <p:nvSpPr>
          <p:cNvPr id="396" name="Google Shape;396;p39"/>
          <p:cNvSpPr txBox="1">
            <a:spLocks noGrp="1"/>
          </p:cNvSpPr>
          <p:nvPr>
            <p:ph type="body" idx="1"/>
          </p:nvPr>
        </p:nvSpPr>
        <p:spPr>
          <a:xfrm>
            <a:off x="4248225" y="2200107"/>
            <a:ext cx="4743370" cy="7386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19050" indent="0">
              <a:lnSpc>
                <a:spcPct val="200000"/>
              </a:lnSpc>
              <a:buClr>
                <a:schemeClr val="dk1"/>
              </a:buClr>
              <a:buSzPts val="3000"/>
              <a:buNone/>
            </a:pPr>
            <a:r>
              <a:rPr lang="en" sz="15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Inappropriate asks &amp; impersonal messages</a:t>
            </a:r>
            <a:endParaRPr sz="15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 Medium"/>
            </a:endParaRPr>
          </a:p>
          <a:p>
            <a:pPr marL="19050" indent="0">
              <a:lnSpc>
                <a:spcPct val="200000"/>
              </a:lnSpc>
              <a:buClr>
                <a:schemeClr val="dk1"/>
              </a:buClr>
              <a:buSzPts val="3000"/>
              <a:buNone/>
            </a:pPr>
            <a:r>
              <a:rPr lang="en" sz="15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Lacking acknowledgement &amp; transparency</a:t>
            </a:r>
            <a:endParaRPr sz="15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397" name="Google Shape;397;p39"/>
          <p:cNvSpPr txBox="1"/>
          <p:nvPr/>
        </p:nvSpPr>
        <p:spPr>
          <a:xfrm>
            <a:off x="4249087" y="3268592"/>
            <a:ext cx="4504200" cy="23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r>
              <a:rPr lang="en" sz="900" dirty="0">
                <a:solidFill>
                  <a:schemeClr val="dk2"/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"/>
              </a:rPr>
              <a:t>Source: Managing Donor Defection by Adrian </a:t>
            </a:r>
            <a:r>
              <a:rPr lang="en" sz="900" dirty="0" err="1">
                <a:solidFill>
                  <a:schemeClr val="dk2"/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"/>
              </a:rPr>
              <a:t>Sargeant</a:t>
            </a:r>
            <a:endParaRPr sz="900" dirty="0">
              <a:solidFill>
                <a:schemeClr val="dk2"/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4248825" y="1586007"/>
            <a:ext cx="4447200" cy="46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r>
              <a:rPr lang="en" sz="2400" b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Why donors opt out</a:t>
            </a:r>
            <a:endParaRPr sz="2400" b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  <p:sp>
        <p:nvSpPr>
          <p:cNvPr id="399" name="Google Shape;399;p39"/>
          <p:cNvSpPr txBox="1"/>
          <p:nvPr/>
        </p:nvSpPr>
        <p:spPr>
          <a:xfrm>
            <a:off x="1069612" y="2024779"/>
            <a:ext cx="1954397" cy="58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algn="ctr"/>
            <a:r>
              <a:rPr lang="en" sz="60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ExtraBold"/>
                <a:cs typeface="Red Hat Display ExtraBold"/>
                <a:sym typeface="Red Hat Display ExtraBold"/>
              </a:rPr>
              <a:t>50%</a:t>
            </a:r>
            <a:endParaRPr sz="60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400" name="Google Shape;400;p39"/>
          <p:cNvSpPr txBox="1"/>
          <p:nvPr/>
        </p:nvSpPr>
        <p:spPr>
          <a:xfrm>
            <a:off x="981913" y="2699195"/>
            <a:ext cx="2128619" cy="569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algn="ctr"/>
            <a:r>
              <a:rPr lang="en" sz="1550" b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Turn over in donors</a:t>
            </a:r>
            <a:endParaRPr sz="1550" b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  <a:p>
            <a:pPr algn="ctr"/>
            <a:r>
              <a:rPr lang="en" sz="1550" b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every year</a:t>
            </a:r>
            <a:endParaRPr sz="1550" b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 txBox="1">
            <a:spLocks noGrp="1"/>
          </p:cNvSpPr>
          <p:nvPr>
            <p:ph type="body" idx="1"/>
          </p:nvPr>
        </p:nvSpPr>
        <p:spPr>
          <a:xfrm>
            <a:off x="4248224" y="1520613"/>
            <a:ext cx="4667173" cy="1617451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" sz="1600" i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 Medium"/>
              </a:rPr>
              <a:t>“Donors not only want to understand the impact of their gifts but value organizations that intentionally foster meaningful relationships with their donors.”</a:t>
            </a:r>
            <a:endParaRPr sz="1600" i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427" name="Google Shape;4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6387" y="1039411"/>
            <a:ext cx="1488450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0"/>
          <p:cNvSpPr txBox="1"/>
          <p:nvPr/>
        </p:nvSpPr>
        <p:spPr>
          <a:xfrm>
            <a:off x="4296387" y="3323633"/>
            <a:ext cx="4126741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>
              <a:lnSpc>
                <a:spcPct val="180000"/>
              </a:lnSpc>
            </a:pPr>
            <a:r>
              <a:rPr lang="en" sz="1200" b="1" dirty="0">
                <a:solidFill>
                  <a:srgbClr val="243746"/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Una </a:t>
            </a:r>
            <a:r>
              <a:rPr lang="en" sz="1200" b="1" dirty="0" err="1">
                <a:solidFill>
                  <a:srgbClr val="243746"/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Osili</a:t>
            </a:r>
            <a:r>
              <a:rPr lang="en" sz="1200" b="1" dirty="0">
                <a:solidFill>
                  <a:srgbClr val="243746"/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 | </a:t>
            </a:r>
            <a:r>
              <a:rPr lang="en" sz="1200" dirty="0">
                <a:solidFill>
                  <a:srgbClr val="243746"/>
                </a:solidFill>
                <a:latin typeface="Gotham Medium" panose="02000604030000020004" pitchFamily="2" charset="0"/>
                <a:ea typeface="Red Hat Display Medium"/>
                <a:cs typeface="Red Hat Display Medium"/>
                <a:sym typeface="Red Hat Display"/>
              </a:rPr>
              <a:t>Lilly Family School of Philanthropy</a:t>
            </a:r>
            <a:endParaRPr sz="1200" dirty="0">
              <a:solidFill>
                <a:srgbClr val="243746"/>
              </a:solidFill>
              <a:latin typeface="Gotham Medium" panose="0200060403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  <p:grpSp>
        <p:nvGrpSpPr>
          <p:cNvPr id="2" name="Google Shape;392;p39">
            <a:extLst>
              <a:ext uri="{FF2B5EF4-FFF2-40B4-BE49-F238E27FC236}">
                <a16:creationId xmlns:a16="http://schemas.microsoft.com/office/drawing/2014/main" id="{BB41B239-E5DC-0935-B733-DA6B09DB5AA4}"/>
              </a:ext>
            </a:extLst>
          </p:cNvPr>
          <p:cNvGrpSpPr/>
          <p:nvPr/>
        </p:nvGrpSpPr>
        <p:grpSpPr>
          <a:xfrm>
            <a:off x="698728" y="1233373"/>
            <a:ext cx="2694991" cy="2694991"/>
            <a:chOff x="1575400" y="622900"/>
            <a:chExt cx="4469200" cy="4469200"/>
          </a:xfrm>
        </p:grpSpPr>
        <p:sp>
          <p:nvSpPr>
            <p:cNvPr id="3" name="Google Shape;393;p39">
              <a:extLst>
                <a:ext uri="{FF2B5EF4-FFF2-40B4-BE49-F238E27FC236}">
                  <a16:creationId xmlns:a16="http://schemas.microsoft.com/office/drawing/2014/main" id="{D9C63C7B-4A76-AD25-0EEE-2196BF02962A}"/>
                </a:ext>
              </a:extLst>
            </p:cNvPr>
            <p:cNvSpPr/>
            <p:nvPr/>
          </p:nvSpPr>
          <p:spPr>
            <a:xfrm>
              <a:off x="1575400" y="622900"/>
              <a:ext cx="4469200" cy="4469200"/>
            </a:xfrm>
            <a:custGeom>
              <a:avLst/>
              <a:gdLst/>
              <a:ahLst/>
              <a:cxnLst/>
              <a:rect l="l" t="t" r="r" b="b"/>
              <a:pathLst>
                <a:path w="178768" h="178768" fill="none" extrusionOk="0">
                  <a:moveTo>
                    <a:pt x="89422" y="178768"/>
                  </a:moveTo>
                  <a:lnTo>
                    <a:pt x="89422" y="178768"/>
                  </a:lnTo>
                  <a:lnTo>
                    <a:pt x="89422" y="178768"/>
                  </a:lnTo>
                  <a:lnTo>
                    <a:pt x="87114" y="178768"/>
                  </a:lnTo>
                  <a:lnTo>
                    <a:pt x="84805" y="178691"/>
                  </a:lnTo>
                  <a:lnTo>
                    <a:pt x="82573" y="178537"/>
                  </a:lnTo>
                  <a:lnTo>
                    <a:pt x="80265" y="178306"/>
                  </a:lnTo>
                  <a:lnTo>
                    <a:pt x="78033" y="178075"/>
                  </a:lnTo>
                  <a:lnTo>
                    <a:pt x="75801" y="177767"/>
                  </a:lnTo>
                  <a:lnTo>
                    <a:pt x="73570" y="177383"/>
                  </a:lnTo>
                  <a:lnTo>
                    <a:pt x="71415" y="176998"/>
                  </a:lnTo>
                  <a:lnTo>
                    <a:pt x="69260" y="176459"/>
                  </a:lnTo>
                  <a:lnTo>
                    <a:pt x="67105" y="175997"/>
                  </a:lnTo>
                  <a:lnTo>
                    <a:pt x="64951" y="175382"/>
                  </a:lnTo>
                  <a:lnTo>
                    <a:pt x="62873" y="174766"/>
                  </a:lnTo>
                  <a:lnTo>
                    <a:pt x="60718" y="174074"/>
                  </a:lnTo>
                  <a:lnTo>
                    <a:pt x="58717" y="173381"/>
                  </a:lnTo>
                  <a:lnTo>
                    <a:pt x="56639" y="172611"/>
                  </a:lnTo>
                  <a:lnTo>
                    <a:pt x="54639" y="171765"/>
                  </a:lnTo>
                  <a:lnTo>
                    <a:pt x="52638" y="170918"/>
                  </a:lnTo>
                  <a:lnTo>
                    <a:pt x="50637" y="169995"/>
                  </a:lnTo>
                  <a:lnTo>
                    <a:pt x="48713" y="168995"/>
                  </a:lnTo>
                  <a:lnTo>
                    <a:pt x="46789" y="167994"/>
                  </a:lnTo>
                  <a:lnTo>
                    <a:pt x="44942" y="166917"/>
                  </a:lnTo>
                  <a:lnTo>
                    <a:pt x="43095" y="165839"/>
                  </a:lnTo>
                  <a:lnTo>
                    <a:pt x="41248" y="164685"/>
                  </a:lnTo>
                  <a:lnTo>
                    <a:pt x="39401" y="163531"/>
                  </a:lnTo>
                  <a:lnTo>
                    <a:pt x="37708" y="162299"/>
                  </a:lnTo>
                  <a:lnTo>
                    <a:pt x="35938" y="160991"/>
                  </a:lnTo>
                  <a:lnTo>
                    <a:pt x="34245" y="159683"/>
                  </a:lnTo>
                  <a:lnTo>
                    <a:pt x="32552" y="158375"/>
                  </a:lnTo>
                  <a:lnTo>
                    <a:pt x="30936" y="156989"/>
                  </a:lnTo>
                  <a:lnTo>
                    <a:pt x="29320" y="155527"/>
                  </a:lnTo>
                  <a:lnTo>
                    <a:pt x="27781" y="154142"/>
                  </a:lnTo>
                  <a:lnTo>
                    <a:pt x="26242" y="152603"/>
                  </a:lnTo>
                  <a:lnTo>
                    <a:pt x="24703" y="151064"/>
                  </a:lnTo>
                  <a:lnTo>
                    <a:pt x="23241" y="149525"/>
                  </a:lnTo>
                  <a:lnTo>
                    <a:pt x="21855" y="147909"/>
                  </a:lnTo>
                  <a:lnTo>
                    <a:pt x="20470" y="146293"/>
                  </a:lnTo>
                  <a:lnTo>
                    <a:pt x="19085" y="144600"/>
                  </a:lnTo>
                  <a:lnTo>
                    <a:pt x="17777" y="142907"/>
                  </a:lnTo>
                  <a:lnTo>
                    <a:pt x="16546" y="141137"/>
                  </a:lnTo>
                  <a:lnTo>
                    <a:pt x="15314" y="139367"/>
                  </a:lnTo>
                  <a:lnTo>
                    <a:pt x="14083" y="137597"/>
                  </a:lnTo>
                  <a:lnTo>
                    <a:pt x="13006" y="135750"/>
                  </a:lnTo>
                  <a:lnTo>
                    <a:pt x="11851" y="133903"/>
                  </a:lnTo>
                  <a:lnTo>
                    <a:pt x="10851" y="131979"/>
                  </a:lnTo>
                  <a:lnTo>
                    <a:pt x="9773" y="130055"/>
                  </a:lnTo>
                  <a:lnTo>
                    <a:pt x="8850" y="128131"/>
                  </a:lnTo>
                  <a:lnTo>
                    <a:pt x="7927" y="126207"/>
                  </a:lnTo>
                  <a:lnTo>
                    <a:pt x="7080" y="124206"/>
                  </a:lnTo>
                  <a:lnTo>
                    <a:pt x="6234" y="122206"/>
                  </a:lnTo>
                  <a:lnTo>
                    <a:pt x="5464" y="120128"/>
                  </a:lnTo>
                  <a:lnTo>
                    <a:pt x="4694" y="118050"/>
                  </a:lnTo>
                  <a:lnTo>
                    <a:pt x="4079" y="115972"/>
                  </a:lnTo>
                  <a:lnTo>
                    <a:pt x="3386" y="113894"/>
                  </a:lnTo>
                  <a:lnTo>
                    <a:pt x="2847" y="111740"/>
                  </a:lnTo>
                  <a:lnTo>
                    <a:pt x="2309" y="109585"/>
                  </a:lnTo>
                  <a:lnTo>
                    <a:pt x="1847" y="107430"/>
                  </a:lnTo>
                  <a:lnTo>
                    <a:pt x="1462" y="105198"/>
                  </a:lnTo>
                  <a:lnTo>
                    <a:pt x="1077" y="103044"/>
                  </a:lnTo>
                  <a:lnTo>
                    <a:pt x="770" y="100812"/>
                  </a:lnTo>
                  <a:lnTo>
                    <a:pt x="462" y="98503"/>
                  </a:lnTo>
                  <a:lnTo>
                    <a:pt x="308" y="96272"/>
                  </a:lnTo>
                  <a:lnTo>
                    <a:pt x="154" y="93963"/>
                  </a:lnTo>
                  <a:lnTo>
                    <a:pt x="77" y="91731"/>
                  </a:lnTo>
                  <a:lnTo>
                    <a:pt x="0" y="89422"/>
                  </a:lnTo>
                  <a:lnTo>
                    <a:pt x="0" y="89422"/>
                  </a:lnTo>
                  <a:lnTo>
                    <a:pt x="77" y="87114"/>
                  </a:lnTo>
                  <a:lnTo>
                    <a:pt x="154" y="84805"/>
                  </a:lnTo>
                  <a:lnTo>
                    <a:pt x="308" y="82496"/>
                  </a:lnTo>
                  <a:lnTo>
                    <a:pt x="462" y="80265"/>
                  </a:lnTo>
                  <a:lnTo>
                    <a:pt x="770" y="78033"/>
                  </a:lnTo>
                  <a:lnTo>
                    <a:pt x="1077" y="75801"/>
                  </a:lnTo>
                  <a:lnTo>
                    <a:pt x="1462" y="73570"/>
                  </a:lnTo>
                  <a:lnTo>
                    <a:pt x="1847" y="71415"/>
                  </a:lnTo>
                  <a:lnTo>
                    <a:pt x="2309" y="69183"/>
                  </a:lnTo>
                  <a:lnTo>
                    <a:pt x="2847" y="67028"/>
                  </a:lnTo>
                  <a:lnTo>
                    <a:pt x="3386" y="64951"/>
                  </a:lnTo>
                  <a:lnTo>
                    <a:pt x="4079" y="62796"/>
                  </a:lnTo>
                  <a:lnTo>
                    <a:pt x="4694" y="60718"/>
                  </a:lnTo>
                  <a:lnTo>
                    <a:pt x="5464" y="58640"/>
                  </a:lnTo>
                  <a:lnTo>
                    <a:pt x="6234" y="56639"/>
                  </a:lnTo>
                  <a:lnTo>
                    <a:pt x="7080" y="54639"/>
                  </a:lnTo>
                  <a:lnTo>
                    <a:pt x="7927" y="52638"/>
                  </a:lnTo>
                  <a:lnTo>
                    <a:pt x="8850" y="50637"/>
                  </a:lnTo>
                  <a:lnTo>
                    <a:pt x="9773" y="48713"/>
                  </a:lnTo>
                  <a:lnTo>
                    <a:pt x="10851" y="46789"/>
                  </a:lnTo>
                  <a:lnTo>
                    <a:pt x="11851" y="44942"/>
                  </a:lnTo>
                  <a:lnTo>
                    <a:pt x="13006" y="43018"/>
                  </a:lnTo>
                  <a:lnTo>
                    <a:pt x="14083" y="41248"/>
                  </a:lnTo>
                  <a:lnTo>
                    <a:pt x="15314" y="39401"/>
                  </a:lnTo>
                  <a:lnTo>
                    <a:pt x="16546" y="37631"/>
                  </a:lnTo>
                  <a:lnTo>
                    <a:pt x="17777" y="35938"/>
                  </a:lnTo>
                  <a:lnTo>
                    <a:pt x="19085" y="34245"/>
                  </a:lnTo>
                  <a:lnTo>
                    <a:pt x="20470" y="32552"/>
                  </a:lnTo>
                  <a:lnTo>
                    <a:pt x="21855" y="30936"/>
                  </a:lnTo>
                  <a:lnTo>
                    <a:pt x="23241" y="29320"/>
                  </a:lnTo>
                  <a:lnTo>
                    <a:pt x="24703" y="27704"/>
                  </a:lnTo>
                  <a:lnTo>
                    <a:pt x="26242" y="26165"/>
                  </a:lnTo>
                  <a:lnTo>
                    <a:pt x="27781" y="24703"/>
                  </a:lnTo>
                  <a:lnTo>
                    <a:pt x="29320" y="23241"/>
                  </a:lnTo>
                  <a:lnTo>
                    <a:pt x="30936" y="21779"/>
                  </a:lnTo>
                  <a:lnTo>
                    <a:pt x="32552" y="20393"/>
                  </a:lnTo>
                  <a:lnTo>
                    <a:pt x="34245" y="19085"/>
                  </a:lnTo>
                  <a:lnTo>
                    <a:pt x="35938" y="17777"/>
                  </a:lnTo>
                  <a:lnTo>
                    <a:pt x="37708" y="16469"/>
                  </a:lnTo>
                  <a:lnTo>
                    <a:pt x="39401" y="15314"/>
                  </a:lnTo>
                  <a:lnTo>
                    <a:pt x="41248" y="14083"/>
                  </a:lnTo>
                  <a:lnTo>
                    <a:pt x="43095" y="12929"/>
                  </a:lnTo>
                  <a:lnTo>
                    <a:pt x="44942" y="11851"/>
                  </a:lnTo>
                  <a:lnTo>
                    <a:pt x="46789" y="10774"/>
                  </a:lnTo>
                  <a:lnTo>
                    <a:pt x="48713" y="9773"/>
                  </a:lnTo>
                  <a:lnTo>
                    <a:pt x="50637" y="8850"/>
                  </a:lnTo>
                  <a:lnTo>
                    <a:pt x="52638" y="7927"/>
                  </a:lnTo>
                  <a:lnTo>
                    <a:pt x="54639" y="7003"/>
                  </a:lnTo>
                  <a:lnTo>
                    <a:pt x="56639" y="6234"/>
                  </a:lnTo>
                  <a:lnTo>
                    <a:pt x="58717" y="5464"/>
                  </a:lnTo>
                  <a:lnTo>
                    <a:pt x="60718" y="4694"/>
                  </a:lnTo>
                  <a:lnTo>
                    <a:pt x="62873" y="4002"/>
                  </a:lnTo>
                  <a:lnTo>
                    <a:pt x="64951" y="3386"/>
                  </a:lnTo>
                  <a:lnTo>
                    <a:pt x="67105" y="2847"/>
                  </a:lnTo>
                  <a:lnTo>
                    <a:pt x="69260" y="2309"/>
                  </a:lnTo>
                  <a:lnTo>
                    <a:pt x="71415" y="1847"/>
                  </a:lnTo>
                  <a:lnTo>
                    <a:pt x="73570" y="1385"/>
                  </a:lnTo>
                  <a:lnTo>
                    <a:pt x="75801" y="1077"/>
                  </a:lnTo>
                  <a:lnTo>
                    <a:pt x="78033" y="770"/>
                  </a:lnTo>
                  <a:lnTo>
                    <a:pt x="80265" y="462"/>
                  </a:lnTo>
                  <a:lnTo>
                    <a:pt x="82573" y="308"/>
                  </a:lnTo>
                  <a:lnTo>
                    <a:pt x="84805" y="154"/>
                  </a:lnTo>
                  <a:lnTo>
                    <a:pt x="87114" y="77"/>
                  </a:lnTo>
                  <a:lnTo>
                    <a:pt x="89422" y="0"/>
                  </a:lnTo>
                  <a:lnTo>
                    <a:pt x="89422" y="0"/>
                  </a:lnTo>
                  <a:lnTo>
                    <a:pt x="91731" y="77"/>
                  </a:lnTo>
                  <a:lnTo>
                    <a:pt x="94040" y="154"/>
                  </a:lnTo>
                  <a:lnTo>
                    <a:pt x="96272" y="308"/>
                  </a:lnTo>
                  <a:lnTo>
                    <a:pt x="98580" y="462"/>
                  </a:lnTo>
                  <a:lnTo>
                    <a:pt x="100812" y="770"/>
                  </a:lnTo>
                  <a:lnTo>
                    <a:pt x="103044" y="1077"/>
                  </a:lnTo>
                  <a:lnTo>
                    <a:pt x="105275" y="1385"/>
                  </a:lnTo>
                  <a:lnTo>
                    <a:pt x="107430" y="1847"/>
                  </a:lnTo>
                  <a:lnTo>
                    <a:pt x="109585" y="2309"/>
                  </a:lnTo>
                  <a:lnTo>
                    <a:pt x="111740" y="2847"/>
                  </a:lnTo>
                  <a:lnTo>
                    <a:pt x="113894" y="3386"/>
                  </a:lnTo>
                  <a:lnTo>
                    <a:pt x="115972" y="4002"/>
                  </a:lnTo>
                  <a:lnTo>
                    <a:pt x="118050" y="4694"/>
                  </a:lnTo>
                  <a:lnTo>
                    <a:pt x="120128" y="5464"/>
                  </a:lnTo>
                  <a:lnTo>
                    <a:pt x="122206" y="6234"/>
                  </a:lnTo>
                  <a:lnTo>
                    <a:pt x="124206" y="7003"/>
                  </a:lnTo>
                  <a:lnTo>
                    <a:pt x="126207" y="7927"/>
                  </a:lnTo>
                  <a:lnTo>
                    <a:pt x="128131" y="8850"/>
                  </a:lnTo>
                  <a:lnTo>
                    <a:pt x="130132" y="9773"/>
                  </a:lnTo>
                  <a:lnTo>
                    <a:pt x="132056" y="10774"/>
                  </a:lnTo>
                  <a:lnTo>
                    <a:pt x="133903" y="11851"/>
                  </a:lnTo>
                  <a:lnTo>
                    <a:pt x="135750" y="12929"/>
                  </a:lnTo>
                  <a:lnTo>
                    <a:pt x="137597" y="14083"/>
                  </a:lnTo>
                  <a:lnTo>
                    <a:pt x="139367" y="15314"/>
                  </a:lnTo>
                  <a:lnTo>
                    <a:pt x="141137" y="16469"/>
                  </a:lnTo>
                  <a:lnTo>
                    <a:pt x="142907" y="17777"/>
                  </a:lnTo>
                  <a:lnTo>
                    <a:pt x="144600" y="19085"/>
                  </a:lnTo>
                  <a:lnTo>
                    <a:pt x="146293" y="20393"/>
                  </a:lnTo>
                  <a:lnTo>
                    <a:pt x="147909" y="21779"/>
                  </a:lnTo>
                  <a:lnTo>
                    <a:pt x="149525" y="23241"/>
                  </a:lnTo>
                  <a:lnTo>
                    <a:pt x="151064" y="24703"/>
                  </a:lnTo>
                  <a:lnTo>
                    <a:pt x="152603" y="26165"/>
                  </a:lnTo>
                  <a:lnTo>
                    <a:pt x="154142" y="27704"/>
                  </a:lnTo>
                  <a:lnTo>
                    <a:pt x="155604" y="29320"/>
                  </a:lnTo>
                  <a:lnTo>
                    <a:pt x="156989" y="30936"/>
                  </a:lnTo>
                  <a:lnTo>
                    <a:pt x="158375" y="32552"/>
                  </a:lnTo>
                  <a:lnTo>
                    <a:pt x="159760" y="34245"/>
                  </a:lnTo>
                  <a:lnTo>
                    <a:pt x="161068" y="35938"/>
                  </a:lnTo>
                  <a:lnTo>
                    <a:pt x="162299" y="37631"/>
                  </a:lnTo>
                  <a:lnTo>
                    <a:pt x="163531" y="39401"/>
                  </a:lnTo>
                  <a:lnTo>
                    <a:pt x="164685" y="41248"/>
                  </a:lnTo>
                  <a:lnTo>
                    <a:pt x="165839" y="43018"/>
                  </a:lnTo>
                  <a:lnTo>
                    <a:pt x="166994" y="44942"/>
                  </a:lnTo>
                  <a:lnTo>
                    <a:pt x="167994" y="46789"/>
                  </a:lnTo>
                  <a:lnTo>
                    <a:pt x="168995" y="48713"/>
                  </a:lnTo>
                  <a:lnTo>
                    <a:pt x="169995" y="50637"/>
                  </a:lnTo>
                  <a:lnTo>
                    <a:pt x="170918" y="52638"/>
                  </a:lnTo>
                  <a:lnTo>
                    <a:pt x="171765" y="54639"/>
                  </a:lnTo>
                  <a:lnTo>
                    <a:pt x="172611" y="56639"/>
                  </a:lnTo>
                  <a:lnTo>
                    <a:pt x="173381" y="58640"/>
                  </a:lnTo>
                  <a:lnTo>
                    <a:pt x="174074" y="60718"/>
                  </a:lnTo>
                  <a:lnTo>
                    <a:pt x="174766" y="62796"/>
                  </a:lnTo>
                  <a:lnTo>
                    <a:pt x="175382" y="64951"/>
                  </a:lnTo>
                  <a:lnTo>
                    <a:pt x="175997" y="67028"/>
                  </a:lnTo>
                  <a:lnTo>
                    <a:pt x="176536" y="69183"/>
                  </a:lnTo>
                  <a:lnTo>
                    <a:pt x="176998" y="71415"/>
                  </a:lnTo>
                  <a:lnTo>
                    <a:pt x="177383" y="73570"/>
                  </a:lnTo>
                  <a:lnTo>
                    <a:pt x="177767" y="75801"/>
                  </a:lnTo>
                  <a:lnTo>
                    <a:pt x="178075" y="78033"/>
                  </a:lnTo>
                  <a:lnTo>
                    <a:pt x="178306" y="80265"/>
                  </a:lnTo>
                  <a:lnTo>
                    <a:pt x="178537" y="82496"/>
                  </a:lnTo>
                  <a:lnTo>
                    <a:pt x="178691" y="84805"/>
                  </a:lnTo>
                  <a:lnTo>
                    <a:pt x="178768" y="87114"/>
                  </a:lnTo>
                  <a:lnTo>
                    <a:pt x="178768" y="89422"/>
                  </a:lnTo>
                  <a:lnTo>
                    <a:pt x="178768" y="89422"/>
                  </a:lnTo>
                  <a:lnTo>
                    <a:pt x="178768" y="91731"/>
                  </a:lnTo>
                  <a:lnTo>
                    <a:pt x="178691" y="93963"/>
                  </a:lnTo>
                  <a:lnTo>
                    <a:pt x="178537" y="96272"/>
                  </a:lnTo>
                  <a:lnTo>
                    <a:pt x="178306" y="98503"/>
                  </a:lnTo>
                  <a:lnTo>
                    <a:pt x="178075" y="100812"/>
                  </a:lnTo>
                  <a:lnTo>
                    <a:pt x="177767" y="103044"/>
                  </a:lnTo>
                  <a:lnTo>
                    <a:pt x="177383" y="105198"/>
                  </a:lnTo>
                  <a:lnTo>
                    <a:pt x="176998" y="107430"/>
                  </a:lnTo>
                  <a:lnTo>
                    <a:pt x="176536" y="109585"/>
                  </a:lnTo>
                  <a:lnTo>
                    <a:pt x="175997" y="111740"/>
                  </a:lnTo>
                  <a:lnTo>
                    <a:pt x="175382" y="113894"/>
                  </a:lnTo>
                  <a:lnTo>
                    <a:pt x="174766" y="115972"/>
                  </a:lnTo>
                  <a:lnTo>
                    <a:pt x="174074" y="118050"/>
                  </a:lnTo>
                  <a:lnTo>
                    <a:pt x="173381" y="120128"/>
                  </a:lnTo>
                  <a:lnTo>
                    <a:pt x="172611" y="122206"/>
                  </a:lnTo>
                  <a:lnTo>
                    <a:pt x="171765" y="124206"/>
                  </a:lnTo>
                  <a:lnTo>
                    <a:pt x="170918" y="126207"/>
                  </a:lnTo>
                  <a:lnTo>
                    <a:pt x="169995" y="128131"/>
                  </a:lnTo>
                  <a:lnTo>
                    <a:pt x="168995" y="130055"/>
                  </a:lnTo>
                  <a:lnTo>
                    <a:pt x="167994" y="131979"/>
                  </a:lnTo>
                  <a:lnTo>
                    <a:pt x="166994" y="133903"/>
                  </a:lnTo>
                  <a:lnTo>
                    <a:pt x="165839" y="135750"/>
                  </a:lnTo>
                  <a:lnTo>
                    <a:pt x="164685" y="137597"/>
                  </a:lnTo>
                  <a:lnTo>
                    <a:pt x="163531" y="139367"/>
                  </a:lnTo>
                  <a:lnTo>
                    <a:pt x="162299" y="141137"/>
                  </a:lnTo>
                  <a:lnTo>
                    <a:pt x="161068" y="142907"/>
                  </a:lnTo>
                  <a:lnTo>
                    <a:pt x="159760" y="144600"/>
                  </a:lnTo>
                  <a:lnTo>
                    <a:pt x="158375" y="146293"/>
                  </a:lnTo>
                  <a:lnTo>
                    <a:pt x="156989" y="147909"/>
                  </a:lnTo>
                  <a:lnTo>
                    <a:pt x="155604" y="149525"/>
                  </a:lnTo>
                  <a:lnTo>
                    <a:pt x="154142" y="151064"/>
                  </a:lnTo>
                  <a:lnTo>
                    <a:pt x="152603" y="152603"/>
                  </a:lnTo>
                  <a:lnTo>
                    <a:pt x="151064" y="154142"/>
                  </a:lnTo>
                  <a:lnTo>
                    <a:pt x="149525" y="155527"/>
                  </a:lnTo>
                  <a:lnTo>
                    <a:pt x="147909" y="156989"/>
                  </a:lnTo>
                  <a:lnTo>
                    <a:pt x="146293" y="158375"/>
                  </a:lnTo>
                  <a:lnTo>
                    <a:pt x="144600" y="159683"/>
                  </a:lnTo>
                  <a:lnTo>
                    <a:pt x="142907" y="160991"/>
                  </a:lnTo>
                  <a:lnTo>
                    <a:pt x="141137" y="162299"/>
                  </a:lnTo>
                  <a:lnTo>
                    <a:pt x="139367" y="163531"/>
                  </a:lnTo>
                  <a:lnTo>
                    <a:pt x="137597" y="164685"/>
                  </a:lnTo>
                  <a:lnTo>
                    <a:pt x="135750" y="165839"/>
                  </a:lnTo>
                  <a:lnTo>
                    <a:pt x="133903" y="166917"/>
                  </a:lnTo>
                  <a:lnTo>
                    <a:pt x="132056" y="167994"/>
                  </a:lnTo>
                  <a:lnTo>
                    <a:pt x="130132" y="168995"/>
                  </a:lnTo>
                  <a:lnTo>
                    <a:pt x="128131" y="169995"/>
                  </a:lnTo>
                  <a:lnTo>
                    <a:pt x="126207" y="170918"/>
                  </a:lnTo>
                  <a:lnTo>
                    <a:pt x="124206" y="171765"/>
                  </a:lnTo>
                  <a:lnTo>
                    <a:pt x="122206" y="172611"/>
                  </a:lnTo>
                  <a:lnTo>
                    <a:pt x="120128" y="173381"/>
                  </a:lnTo>
                  <a:lnTo>
                    <a:pt x="118050" y="174074"/>
                  </a:lnTo>
                  <a:lnTo>
                    <a:pt x="115972" y="174766"/>
                  </a:lnTo>
                  <a:lnTo>
                    <a:pt x="113894" y="175382"/>
                  </a:lnTo>
                  <a:lnTo>
                    <a:pt x="111740" y="175997"/>
                  </a:lnTo>
                  <a:lnTo>
                    <a:pt x="109585" y="176459"/>
                  </a:lnTo>
                  <a:lnTo>
                    <a:pt x="107430" y="176998"/>
                  </a:lnTo>
                  <a:lnTo>
                    <a:pt x="105275" y="177383"/>
                  </a:lnTo>
                  <a:lnTo>
                    <a:pt x="103044" y="177767"/>
                  </a:lnTo>
                  <a:lnTo>
                    <a:pt x="100812" y="178075"/>
                  </a:lnTo>
                  <a:lnTo>
                    <a:pt x="98580" y="178306"/>
                  </a:lnTo>
                  <a:lnTo>
                    <a:pt x="96272" y="178537"/>
                  </a:lnTo>
                  <a:lnTo>
                    <a:pt x="94040" y="178691"/>
                  </a:lnTo>
                  <a:lnTo>
                    <a:pt x="91731" y="178768"/>
                  </a:lnTo>
                  <a:lnTo>
                    <a:pt x="89422" y="178768"/>
                  </a:lnTo>
                  <a:lnTo>
                    <a:pt x="89422" y="178768"/>
                  </a:lnTo>
                  <a:close/>
                </a:path>
              </a:pathLst>
            </a:custGeom>
            <a:noFill/>
            <a:ln w="769550" cap="rnd" cmpd="sng">
              <a:solidFill>
                <a:srgbClr val="E1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" name="Google Shape;394;p39">
              <a:extLst>
                <a:ext uri="{FF2B5EF4-FFF2-40B4-BE49-F238E27FC236}">
                  <a16:creationId xmlns:a16="http://schemas.microsoft.com/office/drawing/2014/main" id="{1EA70B70-2B78-2EE9-085B-BAA2DFA3F913}"/>
                </a:ext>
              </a:extLst>
            </p:cNvPr>
            <p:cNvSpPr/>
            <p:nvPr/>
          </p:nvSpPr>
          <p:spPr>
            <a:xfrm>
              <a:off x="1575400" y="622900"/>
              <a:ext cx="2235575" cy="4469200"/>
            </a:xfrm>
            <a:custGeom>
              <a:avLst/>
              <a:gdLst/>
              <a:ahLst/>
              <a:cxnLst/>
              <a:rect l="l" t="t" r="r" b="b"/>
              <a:pathLst>
                <a:path w="89423" h="178768" fill="none" extrusionOk="0">
                  <a:moveTo>
                    <a:pt x="89422" y="178768"/>
                  </a:moveTo>
                  <a:lnTo>
                    <a:pt x="89422" y="178768"/>
                  </a:lnTo>
                  <a:lnTo>
                    <a:pt x="89422" y="178768"/>
                  </a:lnTo>
                  <a:lnTo>
                    <a:pt x="87114" y="178768"/>
                  </a:lnTo>
                  <a:lnTo>
                    <a:pt x="84805" y="178691"/>
                  </a:lnTo>
                  <a:lnTo>
                    <a:pt x="82573" y="178537"/>
                  </a:lnTo>
                  <a:lnTo>
                    <a:pt x="80265" y="178306"/>
                  </a:lnTo>
                  <a:lnTo>
                    <a:pt x="78033" y="178075"/>
                  </a:lnTo>
                  <a:lnTo>
                    <a:pt x="75801" y="177767"/>
                  </a:lnTo>
                  <a:lnTo>
                    <a:pt x="73570" y="177383"/>
                  </a:lnTo>
                  <a:lnTo>
                    <a:pt x="71415" y="176998"/>
                  </a:lnTo>
                  <a:lnTo>
                    <a:pt x="69260" y="176459"/>
                  </a:lnTo>
                  <a:lnTo>
                    <a:pt x="67105" y="175997"/>
                  </a:lnTo>
                  <a:lnTo>
                    <a:pt x="64951" y="175382"/>
                  </a:lnTo>
                  <a:lnTo>
                    <a:pt x="62873" y="174766"/>
                  </a:lnTo>
                  <a:lnTo>
                    <a:pt x="60718" y="174074"/>
                  </a:lnTo>
                  <a:lnTo>
                    <a:pt x="58717" y="173381"/>
                  </a:lnTo>
                  <a:lnTo>
                    <a:pt x="56639" y="172611"/>
                  </a:lnTo>
                  <a:lnTo>
                    <a:pt x="54639" y="171765"/>
                  </a:lnTo>
                  <a:lnTo>
                    <a:pt x="52638" y="170918"/>
                  </a:lnTo>
                  <a:lnTo>
                    <a:pt x="50637" y="169995"/>
                  </a:lnTo>
                  <a:lnTo>
                    <a:pt x="48713" y="168995"/>
                  </a:lnTo>
                  <a:lnTo>
                    <a:pt x="46789" y="167994"/>
                  </a:lnTo>
                  <a:lnTo>
                    <a:pt x="44942" y="166917"/>
                  </a:lnTo>
                  <a:lnTo>
                    <a:pt x="43095" y="165839"/>
                  </a:lnTo>
                  <a:lnTo>
                    <a:pt x="41248" y="164685"/>
                  </a:lnTo>
                  <a:lnTo>
                    <a:pt x="39401" y="163531"/>
                  </a:lnTo>
                  <a:lnTo>
                    <a:pt x="37708" y="162299"/>
                  </a:lnTo>
                  <a:lnTo>
                    <a:pt x="35938" y="160991"/>
                  </a:lnTo>
                  <a:lnTo>
                    <a:pt x="34245" y="159683"/>
                  </a:lnTo>
                  <a:lnTo>
                    <a:pt x="32552" y="158375"/>
                  </a:lnTo>
                  <a:lnTo>
                    <a:pt x="30936" y="156989"/>
                  </a:lnTo>
                  <a:lnTo>
                    <a:pt x="29320" y="155527"/>
                  </a:lnTo>
                  <a:lnTo>
                    <a:pt x="27781" y="154142"/>
                  </a:lnTo>
                  <a:lnTo>
                    <a:pt x="26242" y="152603"/>
                  </a:lnTo>
                  <a:lnTo>
                    <a:pt x="24703" y="151064"/>
                  </a:lnTo>
                  <a:lnTo>
                    <a:pt x="23241" y="149525"/>
                  </a:lnTo>
                  <a:lnTo>
                    <a:pt x="21855" y="147909"/>
                  </a:lnTo>
                  <a:lnTo>
                    <a:pt x="20470" y="146293"/>
                  </a:lnTo>
                  <a:lnTo>
                    <a:pt x="19085" y="144600"/>
                  </a:lnTo>
                  <a:lnTo>
                    <a:pt x="17777" y="142907"/>
                  </a:lnTo>
                  <a:lnTo>
                    <a:pt x="16546" y="141137"/>
                  </a:lnTo>
                  <a:lnTo>
                    <a:pt x="15314" y="139367"/>
                  </a:lnTo>
                  <a:lnTo>
                    <a:pt x="14083" y="137597"/>
                  </a:lnTo>
                  <a:lnTo>
                    <a:pt x="13006" y="135750"/>
                  </a:lnTo>
                  <a:lnTo>
                    <a:pt x="11851" y="133903"/>
                  </a:lnTo>
                  <a:lnTo>
                    <a:pt x="10851" y="131979"/>
                  </a:lnTo>
                  <a:lnTo>
                    <a:pt x="9773" y="130055"/>
                  </a:lnTo>
                  <a:lnTo>
                    <a:pt x="8850" y="128131"/>
                  </a:lnTo>
                  <a:lnTo>
                    <a:pt x="7927" y="126207"/>
                  </a:lnTo>
                  <a:lnTo>
                    <a:pt x="7080" y="124206"/>
                  </a:lnTo>
                  <a:lnTo>
                    <a:pt x="6234" y="122206"/>
                  </a:lnTo>
                  <a:lnTo>
                    <a:pt x="5464" y="120128"/>
                  </a:lnTo>
                  <a:lnTo>
                    <a:pt x="4694" y="118050"/>
                  </a:lnTo>
                  <a:lnTo>
                    <a:pt x="4079" y="115972"/>
                  </a:lnTo>
                  <a:lnTo>
                    <a:pt x="3386" y="113894"/>
                  </a:lnTo>
                  <a:lnTo>
                    <a:pt x="2847" y="111740"/>
                  </a:lnTo>
                  <a:lnTo>
                    <a:pt x="2309" y="109585"/>
                  </a:lnTo>
                  <a:lnTo>
                    <a:pt x="1847" y="107430"/>
                  </a:lnTo>
                  <a:lnTo>
                    <a:pt x="1462" y="105198"/>
                  </a:lnTo>
                  <a:lnTo>
                    <a:pt x="1077" y="103044"/>
                  </a:lnTo>
                  <a:lnTo>
                    <a:pt x="770" y="100812"/>
                  </a:lnTo>
                  <a:lnTo>
                    <a:pt x="462" y="98503"/>
                  </a:lnTo>
                  <a:lnTo>
                    <a:pt x="308" y="96272"/>
                  </a:lnTo>
                  <a:lnTo>
                    <a:pt x="154" y="93963"/>
                  </a:lnTo>
                  <a:lnTo>
                    <a:pt x="77" y="91731"/>
                  </a:lnTo>
                  <a:lnTo>
                    <a:pt x="0" y="89422"/>
                  </a:lnTo>
                  <a:lnTo>
                    <a:pt x="0" y="89422"/>
                  </a:lnTo>
                  <a:lnTo>
                    <a:pt x="77" y="87114"/>
                  </a:lnTo>
                  <a:lnTo>
                    <a:pt x="154" y="84805"/>
                  </a:lnTo>
                  <a:lnTo>
                    <a:pt x="308" y="82496"/>
                  </a:lnTo>
                  <a:lnTo>
                    <a:pt x="462" y="80265"/>
                  </a:lnTo>
                  <a:lnTo>
                    <a:pt x="770" y="78033"/>
                  </a:lnTo>
                  <a:lnTo>
                    <a:pt x="1077" y="75801"/>
                  </a:lnTo>
                  <a:lnTo>
                    <a:pt x="1462" y="73570"/>
                  </a:lnTo>
                  <a:lnTo>
                    <a:pt x="1847" y="71415"/>
                  </a:lnTo>
                  <a:lnTo>
                    <a:pt x="2309" y="69183"/>
                  </a:lnTo>
                  <a:lnTo>
                    <a:pt x="2847" y="67028"/>
                  </a:lnTo>
                  <a:lnTo>
                    <a:pt x="3386" y="64951"/>
                  </a:lnTo>
                  <a:lnTo>
                    <a:pt x="4079" y="62796"/>
                  </a:lnTo>
                  <a:lnTo>
                    <a:pt x="4694" y="60718"/>
                  </a:lnTo>
                  <a:lnTo>
                    <a:pt x="5464" y="58640"/>
                  </a:lnTo>
                  <a:lnTo>
                    <a:pt x="6234" y="56639"/>
                  </a:lnTo>
                  <a:lnTo>
                    <a:pt x="7080" y="54639"/>
                  </a:lnTo>
                  <a:lnTo>
                    <a:pt x="7927" y="52638"/>
                  </a:lnTo>
                  <a:lnTo>
                    <a:pt x="8850" y="50637"/>
                  </a:lnTo>
                  <a:lnTo>
                    <a:pt x="9773" y="48713"/>
                  </a:lnTo>
                  <a:lnTo>
                    <a:pt x="10851" y="46789"/>
                  </a:lnTo>
                  <a:lnTo>
                    <a:pt x="11851" y="44942"/>
                  </a:lnTo>
                  <a:lnTo>
                    <a:pt x="13006" y="43018"/>
                  </a:lnTo>
                  <a:lnTo>
                    <a:pt x="14083" y="41248"/>
                  </a:lnTo>
                  <a:lnTo>
                    <a:pt x="15314" y="39401"/>
                  </a:lnTo>
                  <a:lnTo>
                    <a:pt x="16546" y="37631"/>
                  </a:lnTo>
                  <a:lnTo>
                    <a:pt x="17777" y="35938"/>
                  </a:lnTo>
                  <a:lnTo>
                    <a:pt x="19085" y="34245"/>
                  </a:lnTo>
                  <a:lnTo>
                    <a:pt x="20470" y="32552"/>
                  </a:lnTo>
                  <a:lnTo>
                    <a:pt x="21855" y="30936"/>
                  </a:lnTo>
                  <a:lnTo>
                    <a:pt x="23241" y="29320"/>
                  </a:lnTo>
                  <a:lnTo>
                    <a:pt x="24703" y="27704"/>
                  </a:lnTo>
                  <a:lnTo>
                    <a:pt x="26242" y="26165"/>
                  </a:lnTo>
                  <a:lnTo>
                    <a:pt x="27781" y="24703"/>
                  </a:lnTo>
                  <a:lnTo>
                    <a:pt x="29320" y="23241"/>
                  </a:lnTo>
                  <a:lnTo>
                    <a:pt x="30936" y="21779"/>
                  </a:lnTo>
                  <a:lnTo>
                    <a:pt x="32552" y="20393"/>
                  </a:lnTo>
                  <a:lnTo>
                    <a:pt x="34245" y="19085"/>
                  </a:lnTo>
                  <a:lnTo>
                    <a:pt x="35938" y="17777"/>
                  </a:lnTo>
                  <a:lnTo>
                    <a:pt x="37708" y="16469"/>
                  </a:lnTo>
                  <a:lnTo>
                    <a:pt x="39401" y="15314"/>
                  </a:lnTo>
                  <a:lnTo>
                    <a:pt x="41248" y="14083"/>
                  </a:lnTo>
                  <a:lnTo>
                    <a:pt x="43095" y="12929"/>
                  </a:lnTo>
                  <a:lnTo>
                    <a:pt x="44942" y="11851"/>
                  </a:lnTo>
                  <a:lnTo>
                    <a:pt x="46789" y="10774"/>
                  </a:lnTo>
                  <a:lnTo>
                    <a:pt x="48713" y="9773"/>
                  </a:lnTo>
                  <a:lnTo>
                    <a:pt x="50637" y="8850"/>
                  </a:lnTo>
                  <a:lnTo>
                    <a:pt x="52638" y="7927"/>
                  </a:lnTo>
                  <a:lnTo>
                    <a:pt x="54639" y="7003"/>
                  </a:lnTo>
                  <a:lnTo>
                    <a:pt x="56639" y="6234"/>
                  </a:lnTo>
                  <a:lnTo>
                    <a:pt x="58717" y="5464"/>
                  </a:lnTo>
                  <a:lnTo>
                    <a:pt x="60718" y="4694"/>
                  </a:lnTo>
                  <a:lnTo>
                    <a:pt x="62873" y="4002"/>
                  </a:lnTo>
                  <a:lnTo>
                    <a:pt x="64951" y="3386"/>
                  </a:lnTo>
                  <a:lnTo>
                    <a:pt x="67105" y="2847"/>
                  </a:lnTo>
                  <a:lnTo>
                    <a:pt x="69260" y="2309"/>
                  </a:lnTo>
                  <a:lnTo>
                    <a:pt x="71415" y="1847"/>
                  </a:lnTo>
                  <a:lnTo>
                    <a:pt x="73570" y="1385"/>
                  </a:lnTo>
                  <a:lnTo>
                    <a:pt x="75801" y="1077"/>
                  </a:lnTo>
                  <a:lnTo>
                    <a:pt x="78033" y="770"/>
                  </a:lnTo>
                  <a:lnTo>
                    <a:pt x="80265" y="462"/>
                  </a:lnTo>
                  <a:lnTo>
                    <a:pt x="82573" y="308"/>
                  </a:lnTo>
                  <a:lnTo>
                    <a:pt x="84805" y="154"/>
                  </a:lnTo>
                  <a:lnTo>
                    <a:pt x="87114" y="77"/>
                  </a:lnTo>
                  <a:lnTo>
                    <a:pt x="89422" y="0"/>
                  </a:lnTo>
                </a:path>
              </a:pathLst>
            </a:custGeom>
            <a:noFill/>
            <a:ln w="769550" cap="rnd" cmpd="sng">
              <a:solidFill>
                <a:srgbClr val="FF58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endParaRPr sz="900"/>
            </a:p>
          </p:txBody>
        </p:sp>
      </p:grpSp>
      <p:sp>
        <p:nvSpPr>
          <p:cNvPr id="5" name="Google Shape;399;p39">
            <a:extLst>
              <a:ext uri="{FF2B5EF4-FFF2-40B4-BE49-F238E27FC236}">
                <a16:creationId xmlns:a16="http://schemas.microsoft.com/office/drawing/2014/main" id="{D344E471-B8A2-A8DB-2F2B-A6AAA652D761}"/>
              </a:ext>
            </a:extLst>
          </p:cNvPr>
          <p:cNvSpPr txBox="1"/>
          <p:nvPr/>
        </p:nvSpPr>
        <p:spPr>
          <a:xfrm>
            <a:off x="1069612" y="2024779"/>
            <a:ext cx="1954397" cy="58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algn="ctr"/>
            <a:r>
              <a:rPr lang="en" sz="6000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ExtraBold"/>
                <a:cs typeface="Red Hat Display ExtraBold"/>
                <a:sym typeface="Red Hat Display ExtraBold"/>
              </a:rPr>
              <a:t>50%</a:t>
            </a:r>
            <a:endParaRPr sz="6000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6" name="Google Shape;400;p39">
            <a:extLst>
              <a:ext uri="{FF2B5EF4-FFF2-40B4-BE49-F238E27FC236}">
                <a16:creationId xmlns:a16="http://schemas.microsoft.com/office/drawing/2014/main" id="{6BB82D07-9CCA-38F5-4119-F513EF532039}"/>
              </a:ext>
            </a:extLst>
          </p:cNvPr>
          <p:cNvSpPr txBox="1"/>
          <p:nvPr/>
        </p:nvSpPr>
        <p:spPr>
          <a:xfrm>
            <a:off x="981913" y="2699195"/>
            <a:ext cx="2128619" cy="569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algn="ctr"/>
            <a:r>
              <a:rPr lang="en" sz="1550" b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Turn over in donors</a:t>
            </a:r>
            <a:endParaRPr sz="1550" b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  <a:p>
            <a:pPr algn="ctr"/>
            <a:r>
              <a:rPr lang="en" sz="1550" b="1" dirty="0">
                <a:solidFill>
                  <a:schemeClr val="bg2">
                    <a:lumMod val="25000"/>
                  </a:schemeClr>
                </a:solidFill>
                <a:latin typeface="Gotham Medium" panose="02000604030000020004" pitchFamily="2" charset="0"/>
                <a:ea typeface="Red Hat Display Black"/>
                <a:cs typeface="Red Hat Display Black"/>
                <a:sym typeface="Red Hat Display"/>
              </a:rPr>
              <a:t>every year</a:t>
            </a:r>
            <a:endParaRPr sz="1550" b="1" dirty="0">
              <a:solidFill>
                <a:schemeClr val="bg2">
                  <a:lumMod val="25000"/>
                </a:schemeClr>
              </a:solidFill>
              <a:latin typeface="Gotham Medium" panose="02000604030000020004" pitchFamily="2" charset="0"/>
              <a:ea typeface="Red Hat Display Black"/>
              <a:cs typeface="Red Hat Display Black"/>
              <a:sym typeface="Red Hat Dis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41"/>
          <p:cNvGrpSpPr/>
          <p:nvPr/>
        </p:nvGrpSpPr>
        <p:grpSpPr>
          <a:xfrm>
            <a:off x="3574328" y="3721875"/>
            <a:ext cx="1865282" cy="317773"/>
            <a:chOff x="6884234" y="8693418"/>
            <a:chExt cx="4377693" cy="692772"/>
          </a:xfrm>
        </p:grpSpPr>
        <p:sp>
          <p:nvSpPr>
            <p:cNvPr id="447" name="Google Shape;447;p41"/>
            <p:cNvSpPr/>
            <p:nvPr/>
          </p:nvSpPr>
          <p:spPr>
            <a:xfrm>
              <a:off x="7173455" y="8821415"/>
              <a:ext cx="4088472" cy="564775"/>
            </a:xfrm>
            <a:custGeom>
              <a:avLst/>
              <a:gdLst/>
              <a:ahLst/>
              <a:cxnLst/>
              <a:rect l="l" t="t" r="r" b="b"/>
              <a:pathLst>
                <a:path w="99561" h="13749" fill="none" extrusionOk="0">
                  <a:moveTo>
                    <a:pt x="99561" y="0"/>
                  </a:moveTo>
                  <a:lnTo>
                    <a:pt x="99561" y="0"/>
                  </a:lnTo>
                  <a:lnTo>
                    <a:pt x="96784" y="1558"/>
                  </a:lnTo>
                  <a:lnTo>
                    <a:pt x="94007" y="3048"/>
                  </a:lnTo>
                  <a:lnTo>
                    <a:pt x="91162" y="4403"/>
                  </a:lnTo>
                  <a:lnTo>
                    <a:pt x="88182" y="5689"/>
                  </a:lnTo>
                  <a:lnTo>
                    <a:pt x="85270" y="6908"/>
                  </a:lnTo>
                  <a:lnTo>
                    <a:pt x="82222" y="7992"/>
                  </a:lnTo>
                  <a:lnTo>
                    <a:pt x="79175" y="9008"/>
                  </a:lnTo>
                  <a:lnTo>
                    <a:pt x="76127" y="9956"/>
                  </a:lnTo>
                  <a:lnTo>
                    <a:pt x="72944" y="10769"/>
                  </a:lnTo>
                  <a:lnTo>
                    <a:pt x="69828" y="11514"/>
                  </a:lnTo>
                  <a:lnTo>
                    <a:pt x="66577" y="12124"/>
                  </a:lnTo>
                  <a:lnTo>
                    <a:pt x="63326" y="12665"/>
                  </a:lnTo>
                  <a:lnTo>
                    <a:pt x="60075" y="13072"/>
                  </a:lnTo>
                  <a:lnTo>
                    <a:pt x="56757" y="13410"/>
                  </a:lnTo>
                  <a:lnTo>
                    <a:pt x="53438" y="13614"/>
                  </a:lnTo>
                  <a:lnTo>
                    <a:pt x="50052" y="13749"/>
                  </a:lnTo>
                  <a:lnTo>
                    <a:pt x="50052" y="13749"/>
                  </a:lnTo>
                  <a:lnTo>
                    <a:pt x="46665" y="13749"/>
                  </a:lnTo>
                  <a:lnTo>
                    <a:pt x="43347" y="13681"/>
                  </a:lnTo>
                  <a:lnTo>
                    <a:pt x="40028" y="13478"/>
                  </a:lnTo>
                  <a:lnTo>
                    <a:pt x="36709" y="13207"/>
                  </a:lnTo>
                  <a:lnTo>
                    <a:pt x="33458" y="12801"/>
                  </a:lnTo>
                  <a:lnTo>
                    <a:pt x="30207" y="12259"/>
                  </a:lnTo>
                  <a:lnTo>
                    <a:pt x="27024" y="11649"/>
                  </a:lnTo>
                  <a:lnTo>
                    <a:pt x="23841" y="10972"/>
                  </a:lnTo>
                  <a:lnTo>
                    <a:pt x="20726" y="10159"/>
                  </a:lnTo>
                  <a:lnTo>
                    <a:pt x="17678" y="9279"/>
                  </a:lnTo>
                  <a:lnTo>
                    <a:pt x="14630" y="8263"/>
                  </a:lnTo>
                  <a:lnTo>
                    <a:pt x="11582" y="7179"/>
                  </a:lnTo>
                  <a:lnTo>
                    <a:pt x="8602" y="6028"/>
                  </a:lnTo>
                  <a:lnTo>
                    <a:pt x="5690" y="4741"/>
                  </a:lnTo>
                  <a:lnTo>
                    <a:pt x="2845" y="3387"/>
                  </a:lnTo>
                  <a:lnTo>
                    <a:pt x="1" y="1964"/>
                  </a:lnTo>
                </a:path>
              </a:pathLst>
            </a:custGeom>
            <a:noFill/>
            <a:ln w="114300" cap="rnd" cmpd="sng">
              <a:solidFill>
                <a:srgbClr val="2437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6884234" y="8693418"/>
              <a:ext cx="433893" cy="431273"/>
            </a:xfrm>
            <a:custGeom>
              <a:avLst/>
              <a:gdLst/>
              <a:ahLst/>
              <a:cxnLst/>
              <a:rect l="l" t="t" r="r" b="b"/>
              <a:pathLst>
                <a:path w="10566" h="10499" extrusionOk="0">
                  <a:moveTo>
                    <a:pt x="9008" y="1"/>
                  </a:moveTo>
                  <a:lnTo>
                    <a:pt x="1287" y="881"/>
                  </a:lnTo>
                  <a:lnTo>
                    <a:pt x="881" y="949"/>
                  </a:lnTo>
                  <a:lnTo>
                    <a:pt x="610" y="1084"/>
                  </a:lnTo>
                  <a:lnTo>
                    <a:pt x="339" y="1355"/>
                  </a:lnTo>
                  <a:lnTo>
                    <a:pt x="203" y="1626"/>
                  </a:lnTo>
                  <a:lnTo>
                    <a:pt x="68" y="1897"/>
                  </a:lnTo>
                  <a:lnTo>
                    <a:pt x="0" y="2236"/>
                  </a:lnTo>
                  <a:lnTo>
                    <a:pt x="68" y="2574"/>
                  </a:lnTo>
                  <a:lnTo>
                    <a:pt x="203" y="2913"/>
                  </a:lnTo>
                  <a:lnTo>
                    <a:pt x="3928" y="9754"/>
                  </a:lnTo>
                  <a:lnTo>
                    <a:pt x="4199" y="10092"/>
                  </a:lnTo>
                  <a:lnTo>
                    <a:pt x="4470" y="10295"/>
                  </a:lnTo>
                  <a:lnTo>
                    <a:pt x="4809" y="10431"/>
                  </a:lnTo>
                  <a:lnTo>
                    <a:pt x="5215" y="10499"/>
                  </a:lnTo>
                  <a:lnTo>
                    <a:pt x="5554" y="10431"/>
                  </a:lnTo>
                  <a:lnTo>
                    <a:pt x="5893" y="10295"/>
                  </a:lnTo>
                  <a:lnTo>
                    <a:pt x="6163" y="10092"/>
                  </a:lnTo>
                  <a:lnTo>
                    <a:pt x="6434" y="9754"/>
                  </a:lnTo>
                  <a:lnTo>
                    <a:pt x="10430" y="2033"/>
                  </a:lnTo>
                  <a:lnTo>
                    <a:pt x="10566" y="1694"/>
                  </a:lnTo>
                  <a:lnTo>
                    <a:pt x="10566" y="1288"/>
                  </a:lnTo>
                  <a:lnTo>
                    <a:pt x="10498" y="949"/>
                  </a:lnTo>
                  <a:lnTo>
                    <a:pt x="10363" y="610"/>
                  </a:lnTo>
                  <a:lnTo>
                    <a:pt x="10092" y="339"/>
                  </a:lnTo>
                  <a:lnTo>
                    <a:pt x="9821" y="136"/>
                  </a:lnTo>
                  <a:lnTo>
                    <a:pt x="9414" y="1"/>
                  </a:lnTo>
                  <a:close/>
                </a:path>
              </a:pathLst>
            </a:custGeom>
            <a:solidFill>
              <a:srgbClr val="24374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grpSp>
        <p:nvGrpSpPr>
          <p:cNvPr id="449" name="Google Shape;449;p41"/>
          <p:cNvGrpSpPr/>
          <p:nvPr/>
        </p:nvGrpSpPr>
        <p:grpSpPr>
          <a:xfrm>
            <a:off x="2929919" y="1511787"/>
            <a:ext cx="269119" cy="1839211"/>
            <a:chOff x="4901205" y="2881650"/>
            <a:chExt cx="695354" cy="4379026"/>
          </a:xfrm>
        </p:grpSpPr>
        <p:sp>
          <p:nvSpPr>
            <p:cNvPr id="450" name="Google Shape;450;p41"/>
            <p:cNvSpPr/>
            <p:nvPr/>
          </p:nvSpPr>
          <p:spPr>
            <a:xfrm>
              <a:off x="4901205" y="3170958"/>
              <a:ext cx="564644" cy="4089717"/>
            </a:xfrm>
            <a:custGeom>
              <a:avLst/>
              <a:gdLst/>
              <a:ahLst/>
              <a:cxnLst/>
              <a:rect l="l" t="t" r="r" b="b"/>
              <a:pathLst>
                <a:path w="13750" h="99561" fill="none" extrusionOk="0">
                  <a:moveTo>
                    <a:pt x="13749" y="99561"/>
                  </a:moveTo>
                  <a:lnTo>
                    <a:pt x="13749" y="99561"/>
                  </a:lnTo>
                  <a:lnTo>
                    <a:pt x="12259" y="96852"/>
                  </a:lnTo>
                  <a:lnTo>
                    <a:pt x="10769" y="94007"/>
                  </a:lnTo>
                  <a:lnTo>
                    <a:pt x="9414" y="91163"/>
                  </a:lnTo>
                  <a:lnTo>
                    <a:pt x="8128" y="88250"/>
                  </a:lnTo>
                  <a:lnTo>
                    <a:pt x="6909" y="85270"/>
                  </a:lnTo>
                  <a:lnTo>
                    <a:pt x="5825" y="82223"/>
                  </a:lnTo>
                  <a:lnTo>
                    <a:pt x="4809" y="79175"/>
                  </a:lnTo>
                  <a:lnTo>
                    <a:pt x="3861" y="76127"/>
                  </a:lnTo>
                  <a:lnTo>
                    <a:pt x="3048" y="73012"/>
                  </a:lnTo>
                  <a:lnTo>
                    <a:pt x="2303" y="69828"/>
                  </a:lnTo>
                  <a:lnTo>
                    <a:pt x="1693" y="66577"/>
                  </a:lnTo>
                  <a:lnTo>
                    <a:pt x="1152" y="63327"/>
                  </a:lnTo>
                  <a:lnTo>
                    <a:pt x="745" y="60076"/>
                  </a:lnTo>
                  <a:lnTo>
                    <a:pt x="407" y="56757"/>
                  </a:lnTo>
                  <a:lnTo>
                    <a:pt x="136" y="53438"/>
                  </a:lnTo>
                  <a:lnTo>
                    <a:pt x="68" y="50052"/>
                  </a:lnTo>
                  <a:lnTo>
                    <a:pt x="68" y="50052"/>
                  </a:lnTo>
                  <a:lnTo>
                    <a:pt x="0" y="46665"/>
                  </a:lnTo>
                  <a:lnTo>
                    <a:pt x="136" y="43347"/>
                  </a:lnTo>
                  <a:lnTo>
                    <a:pt x="339" y="40028"/>
                  </a:lnTo>
                  <a:lnTo>
                    <a:pt x="610" y="36709"/>
                  </a:lnTo>
                  <a:lnTo>
                    <a:pt x="1016" y="33459"/>
                  </a:lnTo>
                  <a:lnTo>
                    <a:pt x="1558" y="30208"/>
                  </a:lnTo>
                  <a:lnTo>
                    <a:pt x="2168" y="27024"/>
                  </a:lnTo>
                  <a:lnTo>
                    <a:pt x="2845" y="23841"/>
                  </a:lnTo>
                  <a:lnTo>
                    <a:pt x="3658" y="20726"/>
                  </a:lnTo>
                  <a:lnTo>
                    <a:pt x="4538" y="17678"/>
                  </a:lnTo>
                  <a:lnTo>
                    <a:pt x="5554" y="14630"/>
                  </a:lnTo>
                  <a:lnTo>
                    <a:pt x="6638" y="11582"/>
                  </a:lnTo>
                  <a:lnTo>
                    <a:pt x="7789" y="8670"/>
                  </a:lnTo>
                  <a:lnTo>
                    <a:pt x="9076" y="5690"/>
                  </a:lnTo>
                  <a:lnTo>
                    <a:pt x="10430" y="2846"/>
                  </a:lnTo>
                  <a:lnTo>
                    <a:pt x="11853" y="1"/>
                  </a:lnTo>
                </a:path>
              </a:pathLst>
            </a:custGeom>
            <a:noFill/>
            <a:ln w="114300" cap="rnd" cmpd="sng">
              <a:solidFill>
                <a:srgbClr val="2437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5165417" y="2881650"/>
              <a:ext cx="431141" cy="434025"/>
            </a:xfrm>
            <a:custGeom>
              <a:avLst/>
              <a:gdLst/>
              <a:ahLst/>
              <a:cxnLst/>
              <a:rect l="l" t="t" r="r" b="b"/>
              <a:pathLst>
                <a:path w="10499" h="10566" extrusionOk="0">
                  <a:moveTo>
                    <a:pt x="8263" y="0"/>
                  </a:moveTo>
                  <a:lnTo>
                    <a:pt x="7925" y="68"/>
                  </a:lnTo>
                  <a:lnTo>
                    <a:pt x="7586" y="203"/>
                  </a:lnTo>
                  <a:lnTo>
                    <a:pt x="745" y="3996"/>
                  </a:lnTo>
                  <a:lnTo>
                    <a:pt x="407" y="4199"/>
                  </a:lnTo>
                  <a:lnTo>
                    <a:pt x="204" y="4470"/>
                  </a:lnTo>
                  <a:lnTo>
                    <a:pt x="68" y="4809"/>
                  </a:lnTo>
                  <a:lnTo>
                    <a:pt x="0" y="5215"/>
                  </a:lnTo>
                  <a:lnTo>
                    <a:pt x="68" y="5554"/>
                  </a:lnTo>
                  <a:lnTo>
                    <a:pt x="204" y="5893"/>
                  </a:lnTo>
                  <a:lnTo>
                    <a:pt x="407" y="6163"/>
                  </a:lnTo>
                  <a:lnTo>
                    <a:pt x="745" y="6434"/>
                  </a:lnTo>
                  <a:lnTo>
                    <a:pt x="8466" y="10430"/>
                  </a:lnTo>
                  <a:lnTo>
                    <a:pt x="8805" y="10566"/>
                  </a:lnTo>
                  <a:lnTo>
                    <a:pt x="9211" y="10566"/>
                  </a:lnTo>
                  <a:lnTo>
                    <a:pt x="9550" y="10498"/>
                  </a:lnTo>
                  <a:lnTo>
                    <a:pt x="9889" y="10363"/>
                  </a:lnTo>
                  <a:lnTo>
                    <a:pt x="10160" y="10092"/>
                  </a:lnTo>
                  <a:lnTo>
                    <a:pt x="10363" y="9821"/>
                  </a:lnTo>
                  <a:lnTo>
                    <a:pt x="10431" y="9414"/>
                  </a:lnTo>
                  <a:lnTo>
                    <a:pt x="10498" y="9076"/>
                  </a:lnTo>
                  <a:lnTo>
                    <a:pt x="9618" y="1287"/>
                  </a:lnTo>
                  <a:lnTo>
                    <a:pt x="9550" y="948"/>
                  </a:lnTo>
                  <a:lnTo>
                    <a:pt x="9415" y="610"/>
                  </a:lnTo>
                  <a:lnTo>
                    <a:pt x="9144" y="339"/>
                  </a:lnTo>
                  <a:lnTo>
                    <a:pt x="8873" y="203"/>
                  </a:lnTo>
                  <a:lnTo>
                    <a:pt x="8602" y="68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rgbClr val="24374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grpSp>
        <p:nvGrpSpPr>
          <p:cNvPr id="452" name="Google Shape;452;p41"/>
          <p:cNvGrpSpPr/>
          <p:nvPr/>
        </p:nvGrpSpPr>
        <p:grpSpPr>
          <a:xfrm>
            <a:off x="3576746" y="917341"/>
            <a:ext cx="1766673" cy="317773"/>
            <a:chOff x="7028865" y="900810"/>
            <a:chExt cx="4377693" cy="692772"/>
          </a:xfrm>
        </p:grpSpPr>
        <p:sp>
          <p:nvSpPr>
            <p:cNvPr id="453" name="Google Shape;453;p41"/>
            <p:cNvSpPr/>
            <p:nvPr/>
          </p:nvSpPr>
          <p:spPr>
            <a:xfrm>
              <a:off x="7028865" y="900810"/>
              <a:ext cx="4085680" cy="564775"/>
            </a:xfrm>
            <a:custGeom>
              <a:avLst/>
              <a:gdLst/>
              <a:ahLst/>
              <a:cxnLst/>
              <a:rect l="l" t="t" r="r" b="b"/>
              <a:pathLst>
                <a:path w="99493" h="13749" fill="none" extrusionOk="0">
                  <a:moveTo>
                    <a:pt x="0" y="13749"/>
                  </a:moveTo>
                  <a:lnTo>
                    <a:pt x="0" y="13749"/>
                  </a:lnTo>
                  <a:lnTo>
                    <a:pt x="2709" y="12191"/>
                  </a:lnTo>
                  <a:lnTo>
                    <a:pt x="5554" y="10769"/>
                  </a:lnTo>
                  <a:lnTo>
                    <a:pt x="8398" y="9414"/>
                  </a:lnTo>
                  <a:lnTo>
                    <a:pt x="11311" y="8127"/>
                  </a:lnTo>
                  <a:lnTo>
                    <a:pt x="14291" y="6908"/>
                  </a:lnTo>
                  <a:lnTo>
                    <a:pt x="17271" y="5825"/>
                  </a:lnTo>
                  <a:lnTo>
                    <a:pt x="20318" y="4809"/>
                  </a:lnTo>
                  <a:lnTo>
                    <a:pt x="23434" y="3861"/>
                  </a:lnTo>
                  <a:lnTo>
                    <a:pt x="26549" y="3048"/>
                  </a:lnTo>
                  <a:lnTo>
                    <a:pt x="29733" y="2303"/>
                  </a:lnTo>
                  <a:lnTo>
                    <a:pt x="32983" y="1693"/>
                  </a:lnTo>
                  <a:lnTo>
                    <a:pt x="36234" y="1151"/>
                  </a:lnTo>
                  <a:lnTo>
                    <a:pt x="39485" y="677"/>
                  </a:lnTo>
                  <a:lnTo>
                    <a:pt x="42804" y="339"/>
                  </a:lnTo>
                  <a:lnTo>
                    <a:pt x="46123" y="135"/>
                  </a:lnTo>
                  <a:lnTo>
                    <a:pt x="49509" y="0"/>
                  </a:lnTo>
                  <a:lnTo>
                    <a:pt x="49509" y="0"/>
                  </a:lnTo>
                  <a:lnTo>
                    <a:pt x="52895" y="0"/>
                  </a:lnTo>
                  <a:lnTo>
                    <a:pt x="56214" y="135"/>
                  </a:lnTo>
                  <a:lnTo>
                    <a:pt x="59533" y="271"/>
                  </a:lnTo>
                  <a:lnTo>
                    <a:pt x="62851" y="610"/>
                  </a:lnTo>
                  <a:lnTo>
                    <a:pt x="66102" y="1016"/>
                  </a:lnTo>
                  <a:lnTo>
                    <a:pt x="69353" y="1558"/>
                  </a:lnTo>
                  <a:lnTo>
                    <a:pt x="72536" y="2167"/>
                  </a:lnTo>
                  <a:lnTo>
                    <a:pt x="75720" y="2845"/>
                  </a:lnTo>
                  <a:lnTo>
                    <a:pt x="78835" y="3657"/>
                  </a:lnTo>
                  <a:lnTo>
                    <a:pt x="81883" y="4538"/>
                  </a:lnTo>
                  <a:lnTo>
                    <a:pt x="84931" y="5554"/>
                  </a:lnTo>
                  <a:lnTo>
                    <a:pt x="87978" y="6637"/>
                  </a:lnTo>
                  <a:lnTo>
                    <a:pt x="90891" y="7789"/>
                  </a:lnTo>
                  <a:lnTo>
                    <a:pt x="93803" y="9008"/>
                  </a:lnTo>
                  <a:lnTo>
                    <a:pt x="96715" y="10362"/>
                  </a:lnTo>
                  <a:lnTo>
                    <a:pt x="99492" y="11785"/>
                  </a:lnTo>
                </a:path>
              </a:pathLst>
            </a:custGeom>
            <a:noFill/>
            <a:ln w="114300" cap="rnd" cmpd="sng">
              <a:solidFill>
                <a:srgbClr val="2437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10972666" y="1165103"/>
              <a:ext cx="433893" cy="428479"/>
            </a:xfrm>
            <a:custGeom>
              <a:avLst/>
              <a:gdLst/>
              <a:ahLst/>
              <a:cxnLst/>
              <a:rect l="l" t="t" r="r" b="b"/>
              <a:pathLst>
                <a:path w="10566" h="10431" extrusionOk="0">
                  <a:moveTo>
                    <a:pt x="5012" y="0"/>
                  </a:moveTo>
                  <a:lnTo>
                    <a:pt x="4673" y="203"/>
                  </a:lnTo>
                  <a:lnTo>
                    <a:pt x="4402" y="407"/>
                  </a:lnTo>
                  <a:lnTo>
                    <a:pt x="4131" y="745"/>
                  </a:lnTo>
                  <a:lnTo>
                    <a:pt x="135" y="8398"/>
                  </a:lnTo>
                  <a:lnTo>
                    <a:pt x="0" y="8805"/>
                  </a:lnTo>
                  <a:lnTo>
                    <a:pt x="0" y="9143"/>
                  </a:lnTo>
                  <a:lnTo>
                    <a:pt x="68" y="9550"/>
                  </a:lnTo>
                  <a:lnTo>
                    <a:pt x="203" y="9821"/>
                  </a:lnTo>
                  <a:lnTo>
                    <a:pt x="474" y="10092"/>
                  </a:lnTo>
                  <a:lnTo>
                    <a:pt x="745" y="10295"/>
                  </a:lnTo>
                  <a:lnTo>
                    <a:pt x="1084" y="10430"/>
                  </a:lnTo>
                  <a:lnTo>
                    <a:pt x="1490" y="10430"/>
                  </a:lnTo>
                  <a:lnTo>
                    <a:pt x="9279" y="9618"/>
                  </a:lnTo>
                  <a:lnTo>
                    <a:pt x="9617" y="9550"/>
                  </a:lnTo>
                  <a:lnTo>
                    <a:pt x="9956" y="9347"/>
                  </a:lnTo>
                  <a:lnTo>
                    <a:pt x="10159" y="9143"/>
                  </a:lnTo>
                  <a:lnTo>
                    <a:pt x="10362" y="8873"/>
                  </a:lnTo>
                  <a:lnTo>
                    <a:pt x="10498" y="8534"/>
                  </a:lnTo>
                  <a:lnTo>
                    <a:pt x="10566" y="8263"/>
                  </a:lnTo>
                  <a:lnTo>
                    <a:pt x="10498" y="7924"/>
                  </a:lnTo>
                  <a:lnTo>
                    <a:pt x="10362" y="7586"/>
                  </a:lnTo>
                  <a:lnTo>
                    <a:pt x="6570" y="677"/>
                  </a:lnTo>
                  <a:lnTo>
                    <a:pt x="6366" y="407"/>
                  </a:lnTo>
                  <a:lnTo>
                    <a:pt x="6028" y="136"/>
                  </a:lnTo>
                  <a:lnTo>
                    <a:pt x="5689" y="0"/>
                  </a:lnTo>
                  <a:close/>
                </a:path>
              </a:pathLst>
            </a:custGeom>
            <a:solidFill>
              <a:srgbClr val="24374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grpSp>
        <p:nvGrpSpPr>
          <p:cNvPr id="455" name="Google Shape;455;p41"/>
          <p:cNvGrpSpPr/>
          <p:nvPr/>
        </p:nvGrpSpPr>
        <p:grpSpPr>
          <a:xfrm>
            <a:off x="5837574" y="1605732"/>
            <a:ext cx="317677" cy="1869206"/>
            <a:chOff x="12694234" y="3037457"/>
            <a:chExt cx="692561" cy="4379026"/>
          </a:xfrm>
        </p:grpSpPr>
        <p:sp>
          <p:nvSpPr>
            <p:cNvPr id="456" name="Google Shape;456;p41"/>
            <p:cNvSpPr/>
            <p:nvPr/>
          </p:nvSpPr>
          <p:spPr>
            <a:xfrm>
              <a:off x="12822151" y="3037457"/>
              <a:ext cx="564644" cy="4089676"/>
            </a:xfrm>
            <a:custGeom>
              <a:avLst/>
              <a:gdLst/>
              <a:ahLst/>
              <a:cxnLst/>
              <a:rect l="l" t="t" r="r" b="b"/>
              <a:pathLst>
                <a:path w="13750" h="9956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59" y="2777"/>
                  </a:lnTo>
                  <a:lnTo>
                    <a:pt x="2981" y="5621"/>
                  </a:lnTo>
                  <a:lnTo>
                    <a:pt x="4336" y="8466"/>
                  </a:lnTo>
                  <a:lnTo>
                    <a:pt x="5622" y="11378"/>
                  </a:lnTo>
                  <a:lnTo>
                    <a:pt x="6841" y="14358"/>
                  </a:lnTo>
                  <a:lnTo>
                    <a:pt x="7925" y="17338"/>
                  </a:lnTo>
                  <a:lnTo>
                    <a:pt x="8941" y="20386"/>
                  </a:lnTo>
                  <a:lnTo>
                    <a:pt x="9889" y="23502"/>
                  </a:lnTo>
                  <a:lnTo>
                    <a:pt x="10702" y="26617"/>
                  </a:lnTo>
                  <a:lnTo>
                    <a:pt x="11447" y="29800"/>
                  </a:lnTo>
                  <a:lnTo>
                    <a:pt x="12057" y="32983"/>
                  </a:lnTo>
                  <a:lnTo>
                    <a:pt x="12598" y="36234"/>
                  </a:lnTo>
                  <a:lnTo>
                    <a:pt x="13072" y="39553"/>
                  </a:lnTo>
                  <a:lnTo>
                    <a:pt x="13411" y="42872"/>
                  </a:lnTo>
                  <a:lnTo>
                    <a:pt x="13614" y="46190"/>
                  </a:lnTo>
                  <a:lnTo>
                    <a:pt x="13750" y="49577"/>
                  </a:lnTo>
                  <a:lnTo>
                    <a:pt x="13750" y="49577"/>
                  </a:lnTo>
                  <a:lnTo>
                    <a:pt x="13750" y="52963"/>
                  </a:lnTo>
                  <a:lnTo>
                    <a:pt x="13614" y="56282"/>
                  </a:lnTo>
                  <a:lnTo>
                    <a:pt x="13411" y="59601"/>
                  </a:lnTo>
                  <a:lnTo>
                    <a:pt x="13140" y="62919"/>
                  </a:lnTo>
                  <a:lnTo>
                    <a:pt x="12734" y="66170"/>
                  </a:lnTo>
                  <a:lnTo>
                    <a:pt x="12192" y="69353"/>
                  </a:lnTo>
                  <a:lnTo>
                    <a:pt x="11582" y="72604"/>
                  </a:lnTo>
                  <a:lnTo>
                    <a:pt x="10905" y="75720"/>
                  </a:lnTo>
                  <a:lnTo>
                    <a:pt x="10092" y="78903"/>
                  </a:lnTo>
                  <a:lnTo>
                    <a:pt x="9212" y="81951"/>
                  </a:lnTo>
                  <a:lnTo>
                    <a:pt x="8196" y="84998"/>
                  </a:lnTo>
                  <a:lnTo>
                    <a:pt x="7112" y="87979"/>
                  </a:lnTo>
                  <a:lnTo>
                    <a:pt x="5961" y="90959"/>
                  </a:lnTo>
                  <a:lnTo>
                    <a:pt x="4674" y="93871"/>
                  </a:lnTo>
                  <a:lnTo>
                    <a:pt x="3387" y="96783"/>
                  </a:lnTo>
                  <a:lnTo>
                    <a:pt x="1965" y="99560"/>
                  </a:lnTo>
                </a:path>
              </a:pathLst>
            </a:custGeom>
            <a:noFill/>
            <a:ln w="114300" cap="rnd" cmpd="sng">
              <a:solidFill>
                <a:srgbClr val="2437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57" name="Google Shape;457;p41"/>
            <p:cNvSpPr/>
            <p:nvPr/>
          </p:nvSpPr>
          <p:spPr>
            <a:xfrm>
              <a:off x="12694234" y="6982458"/>
              <a:ext cx="428349" cy="434025"/>
            </a:xfrm>
            <a:custGeom>
              <a:avLst/>
              <a:gdLst/>
              <a:ahLst/>
              <a:cxnLst/>
              <a:rect l="l" t="t" r="r" b="b"/>
              <a:pathLst>
                <a:path w="10431" h="10566" extrusionOk="0">
                  <a:moveTo>
                    <a:pt x="1220" y="0"/>
                  </a:moveTo>
                  <a:lnTo>
                    <a:pt x="881" y="136"/>
                  </a:lnTo>
                  <a:lnTo>
                    <a:pt x="542" y="271"/>
                  </a:lnTo>
                  <a:lnTo>
                    <a:pt x="271" y="542"/>
                  </a:lnTo>
                  <a:lnTo>
                    <a:pt x="136" y="813"/>
                  </a:lnTo>
                  <a:lnTo>
                    <a:pt x="1" y="1151"/>
                  </a:lnTo>
                  <a:lnTo>
                    <a:pt x="1" y="1558"/>
                  </a:lnTo>
                  <a:lnTo>
                    <a:pt x="813" y="9347"/>
                  </a:lnTo>
                  <a:lnTo>
                    <a:pt x="881" y="9685"/>
                  </a:lnTo>
                  <a:lnTo>
                    <a:pt x="1084" y="10024"/>
                  </a:lnTo>
                  <a:lnTo>
                    <a:pt x="1287" y="10227"/>
                  </a:lnTo>
                  <a:lnTo>
                    <a:pt x="1558" y="10430"/>
                  </a:lnTo>
                  <a:lnTo>
                    <a:pt x="1829" y="10566"/>
                  </a:lnTo>
                  <a:lnTo>
                    <a:pt x="2506" y="10566"/>
                  </a:lnTo>
                  <a:lnTo>
                    <a:pt x="2845" y="10430"/>
                  </a:lnTo>
                  <a:lnTo>
                    <a:pt x="9753" y="6637"/>
                  </a:lnTo>
                  <a:lnTo>
                    <a:pt x="10024" y="6434"/>
                  </a:lnTo>
                  <a:lnTo>
                    <a:pt x="10295" y="6096"/>
                  </a:lnTo>
                  <a:lnTo>
                    <a:pt x="10431" y="5757"/>
                  </a:lnTo>
                  <a:lnTo>
                    <a:pt x="10431" y="5418"/>
                  </a:lnTo>
                  <a:lnTo>
                    <a:pt x="10363" y="5080"/>
                  </a:lnTo>
                  <a:lnTo>
                    <a:pt x="10227" y="4741"/>
                  </a:lnTo>
                  <a:lnTo>
                    <a:pt x="10024" y="4470"/>
                  </a:lnTo>
                  <a:lnTo>
                    <a:pt x="9686" y="4199"/>
                  </a:lnTo>
                  <a:lnTo>
                    <a:pt x="1965" y="203"/>
                  </a:lnTo>
                  <a:lnTo>
                    <a:pt x="1626" y="68"/>
                  </a:lnTo>
                  <a:lnTo>
                    <a:pt x="1220" y="0"/>
                  </a:lnTo>
                  <a:close/>
                </a:path>
              </a:pathLst>
            </a:custGeom>
            <a:solidFill>
              <a:srgbClr val="24374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grpSp>
        <p:nvGrpSpPr>
          <p:cNvPr id="458" name="Google Shape;458;p41"/>
          <p:cNvGrpSpPr/>
          <p:nvPr/>
        </p:nvGrpSpPr>
        <p:grpSpPr>
          <a:xfrm>
            <a:off x="2862476" y="3347686"/>
            <a:ext cx="748184" cy="748391"/>
            <a:chOff x="5426837" y="7341352"/>
            <a:chExt cx="1496368" cy="1496782"/>
          </a:xfrm>
        </p:grpSpPr>
        <p:sp>
          <p:nvSpPr>
            <p:cNvPr id="459" name="Google Shape;459;p41"/>
            <p:cNvSpPr/>
            <p:nvPr/>
          </p:nvSpPr>
          <p:spPr>
            <a:xfrm>
              <a:off x="5515866" y="7433160"/>
              <a:ext cx="1318351" cy="1318752"/>
            </a:xfrm>
            <a:custGeom>
              <a:avLst/>
              <a:gdLst/>
              <a:ahLst/>
              <a:cxnLst/>
              <a:rect l="l" t="t" r="r" b="b"/>
              <a:pathLst>
                <a:path w="32104" h="32104" extrusionOk="0">
                  <a:moveTo>
                    <a:pt x="16052" y="5621"/>
                  </a:moveTo>
                  <a:lnTo>
                    <a:pt x="17135" y="5689"/>
                  </a:lnTo>
                  <a:lnTo>
                    <a:pt x="18151" y="5825"/>
                  </a:lnTo>
                  <a:lnTo>
                    <a:pt x="19167" y="6096"/>
                  </a:lnTo>
                  <a:lnTo>
                    <a:pt x="20115" y="6434"/>
                  </a:lnTo>
                  <a:lnTo>
                    <a:pt x="20996" y="6908"/>
                  </a:lnTo>
                  <a:lnTo>
                    <a:pt x="21876" y="7382"/>
                  </a:lnTo>
                  <a:lnTo>
                    <a:pt x="22689" y="7992"/>
                  </a:lnTo>
                  <a:lnTo>
                    <a:pt x="23434" y="8669"/>
                  </a:lnTo>
                  <a:lnTo>
                    <a:pt x="24111" y="9414"/>
                  </a:lnTo>
                  <a:lnTo>
                    <a:pt x="24721" y="10227"/>
                  </a:lnTo>
                  <a:lnTo>
                    <a:pt x="25195" y="11107"/>
                  </a:lnTo>
                  <a:lnTo>
                    <a:pt x="25669" y="11988"/>
                  </a:lnTo>
                  <a:lnTo>
                    <a:pt x="26008" y="12936"/>
                  </a:lnTo>
                  <a:lnTo>
                    <a:pt x="26279" y="13952"/>
                  </a:lnTo>
                  <a:lnTo>
                    <a:pt x="26414" y="15036"/>
                  </a:lnTo>
                  <a:lnTo>
                    <a:pt x="26482" y="16052"/>
                  </a:lnTo>
                  <a:lnTo>
                    <a:pt x="26414" y="17135"/>
                  </a:lnTo>
                  <a:lnTo>
                    <a:pt x="26279" y="18151"/>
                  </a:lnTo>
                  <a:lnTo>
                    <a:pt x="26008" y="19167"/>
                  </a:lnTo>
                  <a:lnTo>
                    <a:pt x="25669" y="20115"/>
                  </a:lnTo>
                  <a:lnTo>
                    <a:pt x="25195" y="21063"/>
                  </a:lnTo>
                  <a:lnTo>
                    <a:pt x="24721" y="21944"/>
                  </a:lnTo>
                  <a:lnTo>
                    <a:pt x="24111" y="22689"/>
                  </a:lnTo>
                  <a:lnTo>
                    <a:pt x="23434" y="23434"/>
                  </a:lnTo>
                  <a:lnTo>
                    <a:pt x="22689" y="24111"/>
                  </a:lnTo>
                  <a:lnTo>
                    <a:pt x="21876" y="24721"/>
                  </a:lnTo>
                  <a:lnTo>
                    <a:pt x="20996" y="25263"/>
                  </a:lnTo>
                  <a:lnTo>
                    <a:pt x="20115" y="25737"/>
                  </a:lnTo>
                  <a:lnTo>
                    <a:pt x="19167" y="26075"/>
                  </a:lnTo>
                  <a:lnTo>
                    <a:pt x="18151" y="26346"/>
                  </a:lnTo>
                  <a:lnTo>
                    <a:pt x="17135" y="26482"/>
                  </a:lnTo>
                  <a:lnTo>
                    <a:pt x="16052" y="26549"/>
                  </a:lnTo>
                  <a:lnTo>
                    <a:pt x="14968" y="26482"/>
                  </a:lnTo>
                  <a:lnTo>
                    <a:pt x="13952" y="26346"/>
                  </a:lnTo>
                  <a:lnTo>
                    <a:pt x="12936" y="26075"/>
                  </a:lnTo>
                  <a:lnTo>
                    <a:pt x="11988" y="25737"/>
                  </a:lnTo>
                  <a:lnTo>
                    <a:pt x="11040" y="25263"/>
                  </a:lnTo>
                  <a:lnTo>
                    <a:pt x="10227" y="24721"/>
                  </a:lnTo>
                  <a:lnTo>
                    <a:pt x="9414" y="24111"/>
                  </a:lnTo>
                  <a:lnTo>
                    <a:pt x="8669" y="23434"/>
                  </a:lnTo>
                  <a:lnTo>
                    <a:pt x="7992" y="22689"/>
                  </a:lnTo>
                  <a:lnTo>
                    <a:pt x="7382" y="21944"/>
                  </a:lnTo>
                  <a:lnTo>
                    <a:pt x="6841" y="21063"/>
                  </a:lnTo>
                  <a:lnTo>
                    <a:pt x="6434" y="20115"/>
                  </a:lnTo>
                  <a:lnTo>
                    <a:pt x="6028" y="19167"/>
                  </a:lnTo>
                  <a:lnTo>
                    <a:pt x="5825" y="18151"/>
                  </a:lnTo>
                  <a:lnTo>
                    <a:pt x="5622" y="17135"/>
                  </a:lnTo>
                  <a:lnTo>
                    <a:pt x="5622" y="16052"/>
                  </a:lnTo>
                  <a:lnTo>
                    <a:pt x="5622" y="15036"/>
                  </a:lnTo>
                  <a:lnTo>
                    <a:pt x="5825" y="13952"/>
                  </a:lnTo>
                  <a:lnTo>
                    <a:pt x="6028" y="12936"/>
                  </a:lnTo>
                  <a:lnTo>
                    <a:pt x="6434" y="11988"/>
                  </a:lnTo>
                  <a:lnTo>
                    <a:pt x="6841" y="11107"/>
                  </a:lnTo>
                  <a:lnTo>
                    <a:pt x="7382" y="10227"/>
                  </a:lnTo>
                  <a:lnTo>
                    <a:pt x="7992" y="9414"/>
                  </a:lnTo>
                  <a:lnTo>
                    <a:pt x="8669" y="8669"/>
                  </a:lnTo>
                  <a:lnTo>
                    <a:pt x="9414" y="7992"/>
                  </a:lnTo>
                  <a:lnTo>
                    <a:pt x="10227" y="7382"/>
                  </a:lnTo>
                  <a:lnTo>
                    <a:pt x="11040" y="6908"/>
                  </a:lnTo>
                  <a:lnTo>
                    <a:pt x="11988" y="6434"/>
                  </a:lnTo>
                  <a:lnTo>
                    <a:pt x="12936" y="6096"/>
                  </a:lnTo>
                  <a:lnTo>
                    <a:pt x="13952" y="5825"/>
                  </a:lnTo>
                  <a:lnTo>
                    <a:pt x="14968" y="5689"/>
                  </a:lnTo>
                  <a:lnTo>
                    <a:pt x="16052" y="5621"/>
                  </a:lnTo>
                  <a:close/>
                  <a:moveTo>
                    <a:pt x="16052" y="0"/>
                  </a:moveTo>
                  <a:lnTo>
                    <a:pt x="15239" y="68"/>
                  </a:lnTo>
                  <a:lnTo>
                    <a:pt x="14426" y="135"/>
                  </a:lnTo>
                  <a:lnTo>
                    <a:pt x="13613" y="203"/>
                  </a:lnTo>
                  <a:lnTo>
                    <a:pt x="12801" y="339"/>
                  </a:lnTo>
                  <a:lnTo>
                    <a:pt x="11243" y="745"/>
                  </a:lnTo>
                  <a:lnTo>
                    <a:pt x="9821" y="1287"/>
                  </a:lnTo>
                  <a:lnTo>
                    <a:pt x="8398" y="1964"/>
                  </a:lnTo>
                  <a:lnTo>
                    <a:pt x="7044" y="2777"/>
                  </a:lnTo>
                  <a:lnTo>
                    <a:pt x="5825" y="3725"/>
                  </a:lnTo>
                  <a:lnTo>
                    <a:pt x="4673" y="4741"/>
                  </a:lnTo>
                  <a:lnTo>
                    <a:pt x="3657" y="5892"/>
                  </a:lnTo>
                  <a:lnTo>
                    <a:pt x="2709" y="7111"/>
                  </a:lnTo>
                  <a:lnTo>
                    <a:pt x="1964" y="8398"/>
                  </a:lnTo>
                  <a:lnTo>
                    <a:pt x="1287" y="9821"/>
                  </a:lnTo>
                  <a:lnTo>
                    <a:pt x="745" y="11311"/>
                  </a:lnTo>
                  <a:lnTo>
                    <a:pt x="339" y="12868"/>
                  </a:lnTo>
                  <a:lnTo>
                    <a:pt x="203" y="13613"/>
                  </a:lnTo>
                  <a:lnTo>
                    <a:pt x="68" y="14426"/>
                  </a:lnTo>
                  <a:lnTo>
                    <a:pt x="0" y="15239"/>
                  </a:lnTo>
                  <a:lnTo>
                    <a:pt x="0" y="16052"/>
                  </a:lnTo>
                  <a:lnTo>
                    <a:pt x="0" y="16932"/>
                  </a:lnTo>
                  <a:lnTo>
                    <a:pt x="68" y="17745"/>
                  </a:lnTo>
                  <a:lnTo>
                    <a:pt x="203" y="18490"/>
                  </a:lnTo>
                  <a:lnTo>
                    <a:pt x="339" y="19302"/>
                  </a:lnTo>
                  <a:lnTo>
                    <a:pt x="745" y="20860"/>
                  </a:lnTo>
                  <a:lnTo>
                    <a:pt x="1287" y="22350"/>
                  </a:lnTo>
                  <a:lnTo>
                    <a:pt x="1964" y="23705"/>
                  </a:lnTo>
                  <a:lnTo>
                    <a:pt x="2709" y="25059"/>
                  </a:lnTo>
                  <a:lnTo>
                    <a:pt x="3657" y="26278"/>
                  </a:lnTo>
                  <a:lnTo>
                    <a:pt x="4673" y="27430"/>
                  </a:lnTo>
                  <a:lnTo>
                    <a:pt x="5825" y="28446"/>
                  </a:lnTo>
                  <a:lnTo>
                    <a:pt x="7044" y="29394"/>
                  </a:lnTo>
                  <a:lnTo>
                    <a:pt x="8398" y="30207"/>
                  </a:lnTo>
                  <a:lnTo>
                    <a:pt x="9821" y="30884"/>
                  </a:lnTo>
                  <a:lnTo>
                    <a:pt x="11243" y="31426"/>
                  </a:lnTo>
                  <a:lnTo>
                    <a:pt x="12801" y="31764"/>
                  </a:lnTo>
                  <a:lnTo>
                    <a:pt x="13613" y="31900"/>
                  </a:lnTo>
                  <a:lnTo>
                    <a:pt x="14426" y="32035"/>
                  </a:lnTo>
                  <a:lnTo>
                    <a:pt x="15239" y="32103"/>
                  </a:lnTo>
                  <a:lnTo>
                    <a:pt x="16864" y="32103"/>
                  </a:lnTo>
                  <a:lnTo>
                    <a:pt x="17677" y="32035"/>
                  </a:lnTo>
                  <a:lnTo>
                    <a:pt x="18490" y="31900"/>
                  </a:lnTo>
                  <a:lnTo>
                    <a:pt x="19303" y="31764"/>
                  </a:lnTo>
                  <a:lnTo>
                    <a:pt x="20793" y="31426"/>
                  </a:lnTo>
                  <a:lnTo>
                    <a:pt x="22283" y="30884"/>
                  </a:lnTo>
                  <a:lnTo>
                    <a:pt x="23705" y="30207"/>
                  </a:lnTo>
                  <a:lnTo>
                    <a:pt x="24992" y="29394"/>
                  </a:lnTo>
                  <a:lnTo>
                    <a:pt x="26211" y="28446"/>
                  </a:lnTo>
                  <a:lnTo>
                    <a:pt x="27362" y="27430"/>
                  </a:lnTo>
                  <a:lnTo>
                    <a:pt x="28446" y="26278"/>
                  </a:lnTo>
                  <a:lnTo>
                    <a:pt x="29326" y="25059"/>
                  </a:lnTo>
                  <a:lnTo>
                    <a:pt x="30139" y="23705"/>
                  </a:lnTo>
                  <a:lnTo>
                    <a:pt x="30816" y="22350"/>
                  </a:lnTo>
                  <a:lnTo>
                    <a:pt x="31358" y="20860"/>
                  </a:lnTo>
                  <a:lnTo>
                    <a:pt x="31764" y="19302"/>
                  </a:lnTo>
                  <a:lnTo>
                    <a:pt x="31900" y="18490"/>
                  </a:lnTo>
                  <a:lnTo>
                    <a:pt x="31968" y="17745"/>
                  </a:lnTo>
                  <a:lnTo>
                    <a:pt x="32035" y="16932"/>
                  </a:lnTo>
                  <a:lnTo>
                    <a:pt x="32103" y="16052"/>
                  </a:lnTo>
                  <a:lnTo>
                    <a:pt x="32035" y="15239"/>
                  </a:lnTo>
                  <a:lnTo>
                    <a:pt x="31968" y="14426"/>
                  </a:lnTo>
                  <a:lnTo>
                    <a:pt x="31900" y="13613"/>
                  </a:lnTo>
                  <a:lnTo>
                    <a:pt x="31764" y="12868"/>
                  </a:lnTo>
                  <a:lnTo>
                    <a:pt x="31358" y="11311"/>
                  </a:lnTo>
                  <a:lnTo>
                    <a:pt x="30816" y="9821"/>
                  </a:lnTo>
                  <a:lnTo>
                    <a:pt x="30139" y="8398"/>
                  </a:lnTo>
                  <a:lnTo>
                    <a:pt x="29326" y="7111"/>
                  </a:lnTo>
                  <a:lnTo>
                    <a:pt x="28446" y="5892"/>
                  </a:lnTo>
                  <a:lnTo>
                    <a:pt x="27362" y="4741"/>
                  </a:lnTo>
                  <a:lnTo>
                    <a:pt x="26211" y="3725"/>
                  </a:lnTo>
                  <a:lnTo>
                    <a:pt x="24992" y="2777"/>
                  </a:lnTo>
                  <a:lnTo>
                    <a:pt x="23705" y="1964"/>
                  </a:lnTo>
                  <a:lnTo>
                    <a:pt x="22283" y="1287"/>
                  </a:lnTo>
                  <a:lnTo>
                    <a:pt x="20793" y="745"/>
                  </a:lnTo>
                  <a:lnTo>
                    <a:pt x="19303" y="339"/>
                  </a:lnTo>
                  <a:lnTo>
                    <a:pt x="18490" y="203"/>
                  </a:lnTo>
                  <a:lnTo>
                    <a:pt x="17677" y="135"/>
                  </a:lnTo>
                  <a:lnTo>
                    <a:pt x="16864" y="68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1B6E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60" name="Google Shape;460;p41"/>
            <p:cNvSpPr/>
            <p:nvPr/>
          </p:nvSpPr>
          <p:spPr>
            <a:xfrm>
              <a:off x="5746693" y="7664056"/>
              <a:ext cx="856657" cy="859711"/>
            </a:xfrm>
            <a:custGeom>
              <a:avLst/>
              <a:gdLst/>
              <a:ahLst/>
              <a:cxnLst/>
              <a:rect l="l" t="t" r="r" b="b"/>
              <a:pathLst>
                <a:path w="20861" h="20929" fill="none" extrusionOk="0">
                  <a:moveTo>
                    <a:pt x="10431" y="0"/>
                  </a:moveTo>
                  <a:lnTo>
                    <a:pt x="10431" y="0"/>
                  </a:lnTo>
                  <a:lnTo>
                    <a:pt x="11514" y="68"/>
                  </a:lnTo>
                  <a:lnTo>
                    <a:pt x="12530" y="204"/>
                  </a:lnTo>
                  <a:lnTo>
                    <a:pt x="13546" y="475"/>
                  </a:lnTo>
                  <a:lnTo>
                    <a:pt x="14494" y="813"/>
                  </a:lnTo>
                  <a:lnTo>
                    <a:pt x="15375" y="1287"/>
                  </a:lnTo>
                  <a:lnTo>
                    <a:pt x="16255" y="1761"/>
                  </a:lnTo>
                  <a:lnTo>
                    <a:pt x="17068" y="2371"/>
                  </a:lnTo>
                  <a:lnTo>
                    <a:pt x="17813" y="3048"/>
                  </a:lnTo>
                  <a:lnTo>
                    <a:pt x="18490" y="3793"/>
                  </a:lnTo>
                  <a:lnTo>
                    <a:pt x="19100" y="4606"/>
                  </a:lnTo>
                  <a:lnTo>
                    <a:pt x="19574" y="5486"/>
                  </a:lnTo>
                  <a:lnTo>
                    <a:pt x="20048" y="6367"/>
                  </a:lnTo>
                  <a:lnTo>
                    <a:pt x="20387" y="7315"/>
                  </a:lnTo>
                  <a:lnTo>
                    <a:pt x="20658" y="8331"/>
                  </a:lnTo>
                  <a:lnTo>
                    <a:pt x="20793" y="9415"/>
                  </a:lnTo>
                  <a:lnTo>
                    <a:pt x="20861" y="10431"/>
                  </a:lnTo>
                  <a:lnTo>
                    <a:pt x="20861" y="10431"/>
                  </a:lnTo>
                  <a:lnTo>
                    <a:pt x="20793" y="11514"/>
                  </a:lnTo>
                  <a:lnTo>
                    <a:pt x="20658" y="12530"/>
                  </a:lnTo>
                  <a:lnTo>
                    <a:pt x="20387" y="13546"/>
                  </a:lnTo>
                  <a:lnTo>
                    <a:pt x="20048" y="14494"/>
                  </a:lnTo>
                  <a:lnTo>
                    <a:pt x="19574" y="15442"/>
                  </a:lnTo>
                  <a:lnTo>
                    <a:pt x="19100" y="16323"/>
                  </a:lnTo>
                  <a:lnTo>
                    <a:pt x="18490" y="17068"/>
                  </a:lnTo>
                  <a:lnTo>
                    <a:pt x="17813" y="17813"/>
                  </a:lnTo>
                  <a:lnTo>
                    <a:pt x="17068" y="18490"/>
                  </a:lnTo>
                  <a:lnTo>
                    <a:pt x="16255" y="19100"/>
                  </a:lnTo>
                  <a:lnTo>
                    <a:pt x="15375" y="19642"/>
                  </a:lnTo>
                  <a:lnTo>
                    <a:pt x="14494" y="20116"/>
                  </a:lnTo>
                  <a:lnTo>
                    <a:pt x="13546" y="20454"/>
                  </a:lnTo>
                  <a:lnTo>
                    <a:pt x="12530" y="20725"/>
                  </a:lnTo>
                  <a:lnTo>
                    <a:pt x="11514" y="20861"/>
                  </a:lnTo>
                  <a:lnTo>
                    <a:pt x="10431" y="20928"/>
                  </a:lnTo>
                  <a:lnTo>
                    <a:pt x="10431" y="20928"/>
                  </a:lnTo>
                  <a:lnTo>
                    <a:pt x="9347" y="20861"/>
                  </a:lnTo>
                  <a:lnTo>
                    <a:pt x="8331" y="20725"/>
                  </a:lnTo>
                  <a:lnTo>
                    <a:pt x="7315" y="20454"/>
                  </a:lnTo>
                  <a:lnTo>
                    <a:pt x="6367" y="20116"/>
                  </a:lnTo>
                  <a:lnTo>
                    <a:pt x="5419" y="19642"/>
                  </a:lnTo>
                  <a:lnTo>
                    <a:pt x="4606" y="19100"/>
                  </a:lnTo>
                  <a:lnTo>
                    <a:pt x="3793" y="18490"/>
                  </a:lnTo>
                  <a:lnTo>
                    <a:pt x="3048" y="17813"/>
                  </a:lnTo>
                  <a:lnTo>
                    <a:pt x="2371" y="17068"/>
                  </a:lnTo>
                  <a:lnTo>
                    <a:pt x="1761" y="16323"/>
                  </a:lnTo>
                  <a:lnTo>
                    <a:pt x="1220" y="15442"/>
                  </a:lnTo>
                  <a:lnTo>
                    <a:pt x="813" y="14494"/>
                  </a:lnTo>
                  <a:lnTo>
                    <a:pt x="407" y="13546"/>
                  </a:lnTo>
                  <a:lnTo>
                    <a:pt x="204" y="12530"/>
                  </a:lnTo>
                  <a:lnTo>
                    <a:pt x="1" y="11514"/>
                  </a:lnTo>
                  <a:lnTo>
                    <a:pt x="1" y="10431"/>
                  </a:lnTo>
                  <a:lnTo>
                    <a:pt x="1" y="10431"/>
                  </a:lnTo>
                  <a:lnTo>
                    <a:pt x="1" y="9415"/>
                  </a:lnTo>
                  <a:lnTo>
                    <a:pt x="204" y="8331"/>
                  </a:lnTo>
                  <a:lnTo>
                    <a:pt x="407" y="7315"/>
                  </a:lnTo>
                  <a:lnTo>
                    <a:pt x="813" y="6367"/>
                  </a:lnTo>
                  <a:lnTo>
                    <a:pt x="1220" y="5486"/>
                  </a:lnTo>
                  <a:lnTo>
                    <a:pt x="1761" y="4606"/>
                  </a:lnTo>
                  <a:lnTo>
                    <a:pt x="2371" y="3793"/>
                  </a:lnTo>
                  <a:lnTo>
                    <a:pt x="3048" y="3048"/>
                  </a:lnTo>
                  <a:lnTo>
                    <a:pt x="3793" y="2371"/>
                  </a:lnTo>
                  <a:lnTo>
                    <a:pt x="4606" y="1761"/>
                  </a:lnTo>
                  <a:lnTo>
                    <a:pt x="5419" y="1287"/>
                  </a:lnTo>
                  <a:lnTo>
                    <a:pt x="6367" y="813"/>
                  </a:lnTo>
                  <a:lnTo>
                    <a:pt x="7315" y="475"/>
                  </a:lnTo>
                  <a:lnTo>
                    <a:pt x="8331" y="204"/>
                  </a:lnTo>
                  <a:lnTo>
                    <a:pt x="9347" y="68"/>
                  </a:lnTo>
                  <a:lnTo>
                    <a:pt x="104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61" name="Google Shape;461;p41"/>
            <p:cNvSpPr/>
            <p:nvPr/>
          </p:nvSpPr>
          <p:spPr>
            <a:xfrm>
              <a:off x="5515866" y="7433160"/>
              <a:ext cx="1318351" cy="1318752"/>
            </a:xfrm>
            <a:custGeom>
              <a:avLst/>
              <a:gdLst/>
              <a:ahLst/>
              <a:cxnLst/>
              <a:rect l="l" t="t" r="r" b="b"/>
              <a:pathLst>
                <a:path w="32104" h="32104" fill="none" extrusionOk="0">
                  <a:moveTo>
                    <a:pt x="16052" y="0"/>
                  </a:moveTo>
                  <a:lnTo>
                    <a:pt x="16052" y="0"/>
                  </a:lnTo>
                  <a:lnTo>
                    <a:pt x="15239" y="68"/>
                  </a:lnTo>
                  <a:lnTo>
                    <a:pt x="14426" y="135"/>
                  </a:lnTo>
                  <a:lnTo>
                    <a:pt x="13613" y="203"/>
                  </a:lnTo>
                  <a:lnTo>
                    <a:pt x="12801" y="339"/>
                  </a:lnTo>
                  <a:lnTo>
                    <a:pt x="11243" y="745"/>
                  </a:lnTo>
                  <a:lnTo>
                    <a:pt x="9821" y="1287"/>
                  </a:lnTo>
                  <a:lnTo>
                    <a:pt x="8398" y="1964"/>
                  </a:lnTo>
                  <a:lnTo>
                    <a:pt x="7044" y="2777"/>
                  </a:lnTo>
                  <a:lnTo>
                    <a:pt x="5825" y="3725"/>
                  </a:lnTo>
                  <a:lnTo>
                    <a:pt x="4673" y="4741"/>
                  </a:lnTo>
                  <a:lnTo>
                    <a:pt x="3657" y="5892"/>
                  </a:lnTo>
                  <a:lnTo>
                    <a:pt x="2709" y="7111"/>
                  </a:lnTo>
                  <a:lnTo>
                    <a:pt x="1964" y="8398"/>
                  </a:lnTo>
                  <a:lnTo>
                    <a:pt x="1287" y="9821"/>
                  </a:lnTo>
                  <a:lnTo>
                    <a:pt x="745" y="11311"/>
                  </a:lnTo>
                  <a:lnTo>
                    <a:pt x="339" y="12868"/>
                  </a:lnTo>
                  <a:lnTo>
                    <a:pt x="203" y="13613"/>
                  </a:lnTo>
                  <a:lnTo>
                    <a:pt x="68" y="14426"/>
                  </a:lnTo>
                  <a:lnTo>
                    <a:pt x="0" y="15239"/>
                  </a:lnTo>
                  <a:lnTo>
                    <a:pt x="0" y="16052"/>
                  </a:lnTo>
                  <a:lnTo>
                    <a:pt x="0" y="16052"/>
                  </a:lnTo>
                  <a:lnTo>
                    <a:pt x="0" y="16932"/>
                  </a:lnTo>
                  <a:lnTo>
                    <a:pt x="68" y="17745"/>
                  </a:lnTo>
                  <a:lnTo>
                    <a:pt x="203" y="18490"/>
                  </a:lnTo>
                  <a:lnTo>
                    <a:pt x="339" y="19302"/>
                  </a:lnTo>
                  <a:lnTo>
                    <a:pt x="745" y="20860"/>
                  </a:lnTo>
                  <a:lnTo>
                    <a:pt x="1287" y="22350"/>
                  </a:lnTo>
                  <a:lnTo>
                    <a:pt x="1964" y="23705"/>
                  </a:lnTo>
                  <a:lnTo>
                    <a:pt x="2709" y="25059"/>
                  </a:lnTo>
                  <a:lnTo>
                    <a:pt x="3657" y="26278"/>
                  </a:lnTo>
                  <a:lnTo>
                    <a:pt x="4673" y="27430"/>
                  </a:lnTo>
                  <a:lnTo>
                    <a:pt x="5825" y="28446"/>
                  </a:lnTo>
                  <a:lnTo>
                    <a:pt x="7044" y="29394"/>
                  </a:lnTo>
                  <a:lnTo>
                    <a:pt x="8398" y="30207"/>
                  </a:lnTo>
                  <a:lnTo>
                    <a:pt x="9821" y="30884"/>
                  </a:lnTo>
                  <a:lnTo>
                    <a:pt x="11243" y="31426"/>
                  </a:lnTo>
                  <a:lnTo>
                    <a:pt x="12801" y="31764"/>
                  </a:lnTo>
                  <a:lnTo>
                    <a:pt x="13613" y="31900"/>
                  </a:lnTo>
                  <a:lnTo>
                    <a:pt x="14426" y="32035"/>
                  </a:lnTo>
                  <a:lnTo>
                    <a:pt x="15239" y="32103"/>
                  </a:lnTo>
                  <a:lnTo>
                    <a:pt x="16052" y="32103"/>
                  </a:lnTo>
                  <a:lnTo>
                    <a:pt x="16052" y="32103"/>
                  </a:lnTo>
                  <a:lnTo>
                    <a:pt x="16864" y="32103"/>
                  </a:lnTo>
                  <a:lnTo>
                    <a:pt x="17677" y="32035"/>
                  </a:lnTo>
                  <a:lnTo>
                    <a:pt x="18490" y="31900"/>
                  </a:lnTo>
                  <a:lnTo>
                    <a:pt x="19303" y="31764"/>
                  </a:lnTo>
                  <a:lnTo>
                    <a:pt x="20793" y="31426"/>
                  </a:lnTo>
                  <a:lnTo>
                    <a:pt x="22283" y="30884"/>
                  </a:lnTo>
                  <a:lnTo>
                    <a:pt x="23705" y="30207"/>
                  </a:lnTo>
                  <a:lnTo>
                    <a:pt x="24992" y="29394"/>
                  </a:lnTo>
                  <a:lnTo>
                    <a:pt x="26211" y="28446"/>
                  </a:lnTo>
                  <a:lnTo>
                    <a:pt x="27362" y="27430"/>
                  </a:lnTo>
                  <a:lnTo>
                    <a:pt x="28446" y="26278"/>
                  </a:lnTo>
                  <a:lnTo>
                    <a:pt x="29326" y="25059"/>
                  </a:lnTo>
                  <a:lnTo>
                    <a:pt x="30139" y="23705"/>
                  </a:lnTo>
                  <a:lnTo>
                    <a:pt x="30816" y="22350"/>
                  </a:lnTo>
                  <a:lnTo>
                    <a:pt x="31358" y="20860"/>
                  </a:lnTo>
                  <a:lnTo>
                    <a:pt x="31764" y="19302"/>
                  </a:lnTo>
                  <a:lnTo>
                    <a:pt x="31900" y="18490"/>
                  </a:lnTo>
                  <a:lnTo>
                    <a:pt x="31968" y="17745"/>
                  </a:lnTo>
                  <a:lnTo>
                    <a:pt x="32035" y="16932"/>
                  </a:lnTo>
                  <a:lnTo>
                    <a:pt x="32103" y="16052"/>
                  </a:lnTo>
                  <a:lnTo>
                    <a:pt x="32103" y="16052"/>
                  </a:lnTo>
                  <a:lnTo>
                    <a:pt x="32035" y="15239"/>
                  </a:lnTo>
                  <a:lnTo>
                    <a:pt x="31968" y="14426"/>
                  </a:lnTo>
                  <a:lnTo>
                    <a:pt x="31900" y="13613"/>
                  </a:lnTo>
                  <a:lnTo>
                    <a:pt x="31764" y="12868"/>
                  </a:lnTo>
                  <a:lnTo>
                    <a:pt x="31358" y="11311"/>
                  </a:lnTo>
                  <a:lnTo>
                    <a:pt x="30816" y="9821"/>
                  </a:lnTo>
                  <a:lnTo>
                    <a:pt x="30139" y="8398"/>
                  </a:lnTo>
                  <a:lnTo>
                    <a:pt x="29326" y="7111"/>
                  </a:lnTo>
                  <a:lnTo>
                    <a:pt x="28446" y="5892"/>
                  </a:lnTo>
                  <a:lnTo>
                    <a:pt x="27362" y="4741"/>
                  </a:lnTo>
                  <a:lnTo>
                    <a:pt x="26211" y="3725"/>
                  </a:lnTo>
                  <a:lnTo>
                    <a:pt x="24992" y="2777"/>
                  </a:lnTo>
                  <a:lnTo>
                    <a:pt x="23705" y="1964"/>
                  </a:lnTo>
                  <a:lnTo>
                    <a:pt x="22283" y="1287"/>
                  </a:lnTo>
                  <a:lnTo>
                    <a:pt x="20793" y="745"/>
                  </a:lnTo>
                  <a:lnTo>
                    <a:pt x="19303" y="339"/>
                  </a:lnTo>
                  <a:lnTo>
                    <a:pt x="18490" y="203"/>
                  </a:lnTo>
                  <a:lnTo>
                    <a:pt x="17677" y="135"/>
                  </a:lnTo>
                  <a:lnTo>
                    <a:pt x="16864" y="68"/>
                  </a:lnTo>
                  <a:lnTo>
                    <a:pt x="16052" y="0"/>
                  </a:lnTo>
                  <a:lnTo>
                    <a:pt x="160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5426837" y="8278904"/>
              <a:ext cx="559100" cy="559229"/>
            </a:xfrm>
            <a:custGeom>
              <a:avLst/>
              <a:gdLst/>
              <a:ahLst/>
              <a:cxnLst/>
              <a:rect l="l" t="t" r="r" b="b"/>
              <a:pathLst>
                <a:path w="13615" h="13614" extrusionOk="0">
                  <a:moveTo>
                    <a:pt x="6774" y="0"/>
                  </a:moveTo>
                  <a:lnTo>
                    <a:pt x="6096" y="68"/>
                  </a:lnTo>
                  <a:lnTo>
                    <a:pt x="5419" y="136"/>
                  </a:lnTo>
                  <a:lnTo>
                    <a:pt x="4742" y="339"/>
                  </a:lnTo>
                  <a:lnTo>
                    <a:pt x="4132" y="542"/>
                  </a:lnTo>
                  <a:lnTo>
                    <a:pt x="3523" y="813"/>
                  </a:lnTo>
                  <a:lnTo>
                    <a:pt x="2981" y="1152"/>
                  </a:lnTo>
                  <a:lnTo>
                    <a:pt x="2439" y="1558"/>
                  </a:lnTo>
                  <a:lnTo>
                    <a:pt x="1965" y="2032"/>
                  </a:lnTo>
                  <a:lnTo>
                    <a:pt x="1559" y="2506"/>
                  </a:lnTo>
                  <a:lnTo>
                    <a:pt x="1152" y="3048"/>
                  </a:lnTo>
                  <a:lnTo>
                    <a:pt x="814" y="3590"/>
                  </a:lnTo>
                  <a:lnTo>
                    <a:pt x="543" y="4199"/>
                  </a:lnTo>
                  <a:lnTo>
                    <a:pt x="272" y="4809"/>
                  </a:lnTo>
                  <a:lnTo>
                    <a:pt x="136" y="5486"/>
                  </a:lnTo>
                  <a:lnTo>
                    <a:pt x="1" y="6164"/>
                  </a:lnTo>
                  <a:lnTo>
                    <a:pt x="1" y="6841"/>
                  </a:lnTo>
                  <a:lnTo>
                    <a:pt x="1" y="7518"/>
                  </a:lnTo>
                  <a:lnTo>
                    <a:pt x="136" y="8195"/>
                  </a:lnTo>
                  <a:lnTo>
                    <a:pt x="272" y="8873"/>
                  </a:lnTo>
                  <a:lnTo>
                    <a:pt x="543" y="9482"/>
                  </a:lnTo>
                  <a:lnTo>
                    <a:pt x="814" y="10092"/>
                  </a:lnTo>
                  <a:lnTo>
                    <a:pt x="1152" y="10634"/>
                  </a:lnTo>
                  <a:lnTo>
                    <a:pt x="1559" y="11175"/>
                  </a:lnTo>
                  <a:lnTo>
                    <a:pt x="1965" y="11649"/>
                  </a:lnTo>
                  <a:lnTo>
                    <a:pt x="2439" y="12056"/>
                  </a:lnTo>
                  <a:lnTo>
                    <a:pt x="2981" y="12462"/>
                  </a:lnTo>
                  <a:lnTo>
                    <a:pt x="3523" y="12801"/>
                  </a:lnTo>
                  <a:lnTo>
                    <a:pt x="4132" y="13072"/>
                  </a:lnTo>
                  <a:lnTo>
                    <a:pt x="4742" y="13343"/>
                  </a:lnTo>
                  <a:lnTo>
                    <a:pt x="5419" y="13478"/>
                  </a:lnTo>
                  <a:lnTo>
                    <a:pt x="6096" y="13614"/>
                  </a:lnTo>
                  <a:lnTo>
                    <a:pt x="7451" y="13614"/>
                  </a:lnTo>
                  <a:lnTo>
                    <a:pt x="8128" y="13478"/>
                  </a:lnTo>
                  <a:lnTo>
                    <a:pt x="8805" y="13343"/>
                  </a:lnTo>
                  <a:lnTo>
                    <a:pt x="9415" y="13072"/>
                  </a:lnTo>
                  <a:lnTo>
                    <a:pt x="10025" y="12801"/>
                  </a:lnTo>
                  <a:lnTo>
                    <a:pt x="10566" y="12462"/>
                  </a:lnTo>
                  <a:lnTo>
                    <a:pt x="11108" y="12056"/>
                  </a:lnTo>
                  <a:lnTo>
                    <a:pt x="11582" y="11649"/>
                  </a:lnTo>
                  <a:lnTo>
                    <a:pt x="12056" y="11175"/>
                  </a:lnTo>
                  <a:lnTo>
                    <a:pt x="12395" y="10634"/>
                  </a:lnTo>
                  <a:lnTo>
                    <a:pt x="12734" y="10092"/>
                  </a:lnTo>
                  <a:lnTo>
                    <a:pt x="13072" y="9482"/>
                  </a:lnTo>
                  <a:lnTo>
                    <a:pt x="13275" y="8873"/>
                  </a:lnTo>
                  <a:lnTo>
                    <a:pt x="13479" y="8195"/>
                  </a:lnTo>
                  <a:lnTo>
                    <a:pt x="13546" y="7518"/>
                  </a:lnTo>
                  <a:lnTo>
                    <a:pt x="13614" y="6841"/>
                  </a:lnTo>
                  <a:lnTo>
                    <a:pt x="13546" y="6164"/>
                  </a:lnTo>
                  <a:lnTo>
                    <a:pt x="13479" y="5486"/>
                  </a:lnTo>
                  <a:lnTo>
                    <a:pt x="13275" y="4809"/>
                  </a:lnTo>
                  <a:lnTo>
                    <a:pt x="13072" y="4199"/>
                  </a:lnTo>
                  <a:lnTo>
                    <a:pt x="12734" y="3590"/>
                  </a:lnTo>
                  <a:lnTo>
                    <a:pt x="12395" y="3048"/>
                  </a:lnTo>
                  <a:lnTo>
                    <a:pt x="12056" y="2506"/>
                  </a:lnTo>
                  <a:lnTo>
                    <a:pt x="11582" y="2032"/>
                  </a:lnTo>
                  <a:lnTo>
                    <a:pt x="11108" y="1558"/>
                  </a:lnTo>
                  <a:lnTo>
                    <a:pt x="10566" y="1152"/>
                  </a:lnTo>
                  <a:lnTo>
                    <a:pt x="10025" y="813"/>
                  </a:lnTo>
                  <a:lnTo>
                    <a:pt x="9415" y="542"/>
                  </a:lnTo>
                  <a:lnTo>
                    <a:pt x="8805" y="339"/>
                  </a:lnTo>
                  <a:lnTo>
                    <a:pt x="8128" y="136"/>
                  </a:lnTo>
                  <a:lnTo>
                    <a:pt x="7451" y="68"/>
                  </a:lnTo>
                  <a:lnTo>
                    <a:pt x="6774" y="0"/>
                  </a:lnTo>
                  <a:close/>
                </a:path>
              </a:pathLst>
            </a:custGeom>
            <a:solidFill>
              <a:srgbClr val="71C5E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6480935" y="7341352"/>
              <a:ext cx="400548" cy="400629"/>
            </a:xfrm>
            <a:custGeom>
              <a:avLst/>
              <a:gdLst/>
              <a:ahLst/>
              <a:cxnLst/>
              <a:rect l="l" t="t" r="r" b="b"/>
              <a:pathLst>
                <a:path w="9754" h="9753" extrusionOk="0">
                  <a:moveTo>
                    <a:pt x="4335" y="0"/>
                  </a:moveTo>
                  <a:lnTo>
                    <a:pt x="3861" y="68"/>
                  </a:lnTo>
                  <a:lnTo>
                    <a:pt x="3387" y="203"/>
                  </a:lnTo>
                  <a:lnTo>
                    <a:pt x="2981" y="406"/>
                  </a:lnTo>
                  <a:lnTo>
                    <a:pt x="2574" y="610"/>
                  </a:lnTo>
                  <a:lnTo>
                    <a:pt x="2168" y="813"/>
                  </a:lnTo>
                  <a:lnTo>
                    <a:pt x="1762" y="1084"/>
                  </a:lnTo>
                  <a:lnTo>
                    <a:pt x="1423" y="1422"/>
                  </a:lnTo>
                  <a:lnTo>
                    <a:pt x="1084" y="1761"/>
                  </a:lnTo>
                  <a:lnTo>
                    <a:pt x="813" y="2167"/>
                  </a:lnTo>
                  <a:lnTo>
                    <a:pt x="610" y="2574"/>
                  </a:lnTo>
                  <a:lnTo>
                    <a:pt x="407" y="2980"/>
                  </a:lnTo>
                  <a:lnTo>
                    <a:pt x="204" y="3386"/>
                  </a:lnTo>
                  <a:lnTo>
                    <a:pt x="136" y="3861"/>
                  </a:lnTo>
                  <a:lnTo>
                    <a:pt x="1" y="4335"/>
                  </a:lnTo>
                  <a:lnTo>
                    <a:pt x="1" y="4876"/>
                  </a:lnTo>
                  <a:lnTo>
                    <a:pt x="1" y="5351"/>
                  </a:lnTo>
                  <a:lnTo>
                    <a:pt x="136" y="5825"/>
                  </a:lnTo>
                  <a:lnTo>
                    <a:pt x="204" y="6299"/>
                  </a:lnTo>
                  <a:lnTo>
                    <a:pt x="407" y="6773"/>
                  </a:lnTo>
                  <a:lnTo>
                    <a:pt x="610" y="7179"/>
                  </a:lnTo>
                  <a:lnTo>
                    <a:pt x="813" y="7586"/>
                  </a:lnTo>
                  <a:lnTo>
                    <a:pt x="1084" y="7924"/>
                  </a:lnTo>
                  <a:lnTo>
                    <a:pt x="1423" y="8331"/>
                  </a:lnTo>
                  <a:lnTo>
                    <a:pt x="1762" y="8601"/>
                  </a:lnTo>
                  <a:lnTo>
                    <a:pt x="2168" y="8872"/>
                  </a:lnTo>
                  <a:lnTo>
                    <a:pt x="2574" y="9143"/>
                  </a:lnTo>
                  <a:lnTo>
                    <a:pt x="2981" y="9346"/>
                  </a:lnTo>
                  <a:lnTo>
                    <a:pt x="3387" y="9482"/>
                  </a:lnTo>
                  <a:lnTo>
                    <a:pt x="3861" y="9617"/>
                  </a:lnTo>
                  <a:lnTo>
                    <a:pt x="4335" y="9685"/>
                  </a:lnTo>
                  <a:lnTo>
                    <a:pt x="4877" y="9753"/>
                  </a:lnTo>
                  <a:lnTo>
                    <a:pt x="5351" y="9685"/>
                  </a:lnTo>
                  <a:lnTo>
                    <a:pt x="5825" y="9617"/>
                  </a:lnTo>
                  <a:lnTo>
                    <a:pt x="6299" y="9482"/>
                  </a:lnTo>
                  <a:lnTo>
                    <a:pt x="6773" y="9346"/>
                  </a:lnTo>
                  <a:lnTo>
                    <a:pt x="7180" y="9143"/>
                  </a:lnTo>
                  <a:lnTo>
                    <a:pt x="7586" y="8872"/>
                  </a:lnTo>
                  <a:lnTo>
                    <a:pt x="7925" y="8601"/>
                  </a:lnTo>
                  <a:lnTo>
                    <a:pt x="8331" y="8331"/>
                  </a:lnTo>
                  <a:lnTo>
                    <a:pt x="8602" y="7924"/>
                  </a:lnTo>
                  <a:lnTo>
                    <a:pt x="8873" y="7586"/>
                  </a:lnTo>
                  <a:lnTo>
                    <a:pt x="9144" y="7179"/>
                  </a:lnTo>
                  <a:lnTo>
                    <a:pt x="9347" y="6773"/>
                  </a:lnTo>
                  <a:lnTo>
                    <a:pt x="9483" y="6299"/>
                  </a:lnTo>
                  <a:lnTo>
                    <a:pt x="9618" y="5825"/>
                  </a:lnTo>
                  <a:lnTo>
                    <a:pt x="9686" y="5351"/>
                  </a:lnTo>
                  <a:lnTo>
                    <a:pt x="9753" y="4876"/>
                  </a:lnTo>
                  <a:lnTo>
                    <a:pt x="9686" y="4335"/>
                  </a:lnTo>
                  <a:lnTo>
                    <a:pt x="9618" y="3861"/>
                  </a:lnTo>
                  <a:lnTo>
                    <a:pt x="9483" y="3386"/>
                  </a:lnTo>
                  <a:lnTo>
                    <a:pt x="9347" y="2980"/>
                  </a:lnTo>
                  <a:lnTo>
                    <a:pt x="9144" y="2574"/>
                  </a:lnTo>
                  <a:lnTo>
                    <a:pt x="8873" y="2167"/>
                  </a:lnTo>
                  <a:lnTo>
                    <a:pt x="8602" y="1761"/>
                  </a:lnTo>
                  <a:lnTo>
                    <a:pt x="8331" y="1422"/>
                  </a:lnTo>
                  <a:lnTo>
                    <a:pt x="7925" y="1084"/>
                  </a:lnTo>
                  <a:lnTo>
                    <a:pt x="7586" y="813"/>
                  </a:lnTo>
                  <a:lnTo>
                    <a:pt x="7180" y="610"/>
                  </a:lnTo>
                  <a:lnTo>
                    <a:pt x="6773" y="406"/>
                  </a:lnTo>
                  <a:lnTo>
                    <a:pt x="6299" y="203"/>
                  </a:lnTo>
                  <a:lnTo>
                    <a:pt x="5825" y="68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99D6EA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6722890" y="7583380"/>
              <a:ext cx="200315" cy="200335"/>
            </a:xfrm>
            <a:custGeom>
              <a:avLst/>
              <a:gdLst/>
              <a:ahLst/>
              <a:cxnLst/>
              <a:rect l="l" t="t" r="r" b="b"/>
              <a:pathLst>
                <a:path w="4878" h="4877" extrusionOk="0">
                  <a:moveTo>
                    <a:pt x="2439" y="0"/>
                  </a:moveTo>
                  <a:lnTo>
                    <a:pt x="1965" y="68"/>
                  </a:lnTo>
                  <a:lnTo>
                    <a:pt x="1491" y="204"/>
                  </a:lnTo>
                  <a:lnTo>
                    <a:pt x="1085" y="407"/>
                  </a:lnTo>
                  <a:lnTo>
                    <a:pt x="746" y="745"/>
                  </a:lnTo>
                  <a:lnTo>
                    <a:pt x="407" y="1084"/>
                  </a:lnTo>
                  <a:lnTo>
                    <a:pt x="204" y="1490"/>
                  </a:lnTo>
                  <a:lnTo>
                    <a:pt x="69" y="1964"/>
                  </a:lnTo>
                  <a:lnTo>
                    <a:pt x="1" y="2439"/>
                  </a:lnTo>
                  <a:lnTo>
                    <a:pt x="69" y="2913"/>
                  </a:lnTo>
                  <a:lnTo>
                    <a:pt x="204" y="3387"/>
                  </a:lnTo>
                  <a:lnTo>
                    <a:pt x="407" y="3793"/>
                  </a:lnTo>
                  <a:lnTo>
                    <a:pt x="746" y="4132"/>
                  </a:lnTo>
                  <a:lnTo>
                    <a:pt x="1085" y="4470"/>
                  </a:lnTo>
                  <a:lnTo>
                    <a:pt x="1491" y="4674"/>
                  </a:lnTo>
                  <a:lnTo>
                    <a:pt x="1965" y="4809"/>
                  </a:lnTo>
                  <a:lnTo>
                    <a:pt x="2439" y="4877"/>
                  </a:lnTo>
                  <a:lnTo>
                    <a:pt x="2913" y="4809"/>
                  </a:lnTo>
                  <a:lnTo>
                    <a:pt x="3387" y="4674"/>
                  </a:lnTo>
                  <a:lnTo>
                    <a:pt x="3794" y="4470"/>
                  </a:lnTo>
                  <a:lnTo>
                    <a:pt x="4200" y="4132"/>
                  </a:lnTo>
                  <a:lnTo>
                    <a:pt x="4471" y="3793"/>
                  </a:lnTo>
                  <a:lnTo>
                    <a:pt x="4674" y="3387"/>
                  </a:lnTo>
                  <a:lnTo>
                    <a:pt x="4810" y="2913"/>
                  </a:lnTo>
                  <a:lnTo>
                    <a:pt x="4877" y="2439"/>
                  </a:lnTo>
                  <a:lnTo>
                    <a:pt x="4810" y="1964"/>
                  </a:lnTo>
                  <a:lnTo>
                    <a:pt x="4674" y="1490"/>
                  </a:lnTo>
                  <a:lnTo>
                    <a:pt x="4471" y="1084"/>
                  </a:lnTo>
                  <a:lnTo>
                    <a:pt x="4200" y="745"/>
                  </a:lnTo>
                  <a:lnTo>
                    <a:pt x="3794" y="407"/>
                  </a:lnTo>
                  <a:lnTo>
                    <a:pt x="3387" y="204"/>
                  </a:lnTo>
                  <a:lnTo>
                    <a:pt x="2913" y="68"/>
                  </a:lnTo>
                  <a:lnTo>
                    <a:pt x="2439" y="0"/>
                  </a:lnTo>
                  <a:close/>
                </a:path>
              </a:pathLst>
            </a:custGeom>
            <a:solidFill>
              <a:srgbClr val="CEE7F2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5688298" y="7613983"/>
              <a:ext cx="1012417" cy="954271"/>
            </a:xfrm>
            <a:custGeom>
              <a:avLst/>
              <a:gdLst/>
              <a:ahLst/>
              <a:cxnLst/>
              <a:rect l="l" t="t" r="r" b="b"/>
              <a:pathLst>
                <a:path w="24654" h="23231" extrusionOk="0">
                  <a:moveTo>
                    <a:pt x="6299" y="1423"/>
                  </a:moveTo>
                  <a:lnTo>
                    <a:pt x="6841" y="1490"/>
                  </a:lnTo>
                  <a:lnTo>
                    <a:pt x="7383" y="1558"/>
                  </a:lnTo>
                  <a:lnTo>
                    <a:pt x="7924" y="1761"/>
                  </a:lnTo>
                  <a:lnTo>
                    <a:pt x="8398" y="1964"/>
                  </a:lnTo>
                  <a:lnTo>
                    <a:pt x="8940" y="2168"/>
                  </a:lnTo>
                  <a:lnTo>
                    <a:pt x="9414" y="2506"/>
                  </a:lnTo>
                  <a:lnTo>
                    <a:pt x="9889" y="2845"/>
                  </a:lnTo>
                  <a:lnTo>
                    <a:pt x="10295" y="3251"/>
                  </a:lnTo>
                  <a:lnTo>
                    <a:pt x="10295" y="17610"/>
                  </a:lnTo>
                  <a:lnTo>
                    <a:pt x="9347" y="17135"/>
                  </a:lnTo>
                  <a:lnTo>
                    <a:pt x="8398" y="16729"/>
                  </a:lnTo>
                  <a:lnTo>
                    <a:pt x="7315" y="16526"/>
                  </a:lnTo>
                  <a:lnTo>
                    <a:pt x="6231" y="16390"/>
                  </a:lnTo>
                  <a:lnTo>
                    <a:pt x="5148" y="16390"/>
                  </a:lnTo>
                  <a:lnTo>
                    <a:pt x="4132" y="16594"/>
                  </a:lnTo>
                  <a:lnTo>
                    <a:pt x="3048" y="16865"/>
                  </a:lnTo>
                  <a:lnTo>
                    <a:pt x="2032" y="17271"/>
                  </a:lnTo>
                  <a:lnTo>
                    <a:pt x="1897" y="17339"/>
                  </a:lnTo>
                  <a:lnTo>
                    <a:pt x="1761" y="17339"/>
                  </a:lnTo>
                  <a:lnTo>
                    <a:pt x="1626" y="17271"/>
                  </a:lnTo>
                  <a:lnTo>
                    <a:pt x="1490" y="17135"/>
                  </a:lnTo>
                  <a:lnTo>
                    <a:pt x="1423" y="16932"/>
                  </a:lnTo>
                  <a:lnTo>
                    <a:pt x="1423" y="3929"/>
                  </a:lnTo>
                  <a:lnTo>
                    <a:pt x="1490" y="3590"/>
                  </a:lnTo>
                  <a:lnTo>
                    <a:pt x="1626" y="3251"/>
                  </a:lnTo>
                  <a:lnTo>
                    <a:pt x="1761" y="2980"/>
                  </a:lnTo>
                  <a:lnTo>
                    <a:pt x="2032" y="2709"/>
                  </a:lnTo>
                  <a:lnTo>
                    <a:pt x="2506" y="2371"/>
                  </a:lnTo>
                  <a:lnTo>
                    <a:pt x="3048" y="2100"/>
                  </a:lnTo>
                  <a:lnTo>
                    <a:pt x="3522" y="1829"/>
                  </a:lnTo>
                  <a:lnTo>
                    <a:pt x="4064" y="1694"/>
                  </a:lnTo>
                  <a:lnTo>
                    <a:pt x="4606" y="1558"/>
                  </a:lnTo>
                  <a:lnTo>
                    <a:pt x="5148" y="1423"/>
                  </a:lnTo>
                  <a:close/>
                  <a:moveTo>
                    <a:pt x="16932" y="1423"/>
                  </a:moveTo>
                  <a:lnTo>
                    <a:pt x="17474" y="1558"/>
                  </a:lnTo>
                  <a:lnTo>
                    <a:pt x="18016" y="1694"/>
                  </a:lnTo>
                  <a:lnTo>
                    <a:pt x="18558" y="1829"/>
                  </a:lnTo>
                  <a:lnTo>
                    <a:pt x="19099" y="2100"/>
                  </a:lnTo>
                  <a:lnTo>
                    <a:pt x="19574" y="2371"/>
                  </a:lnTo>
                  <a:lnTo>
                    <a:pt x="20048" y="2709"/>
                  </a:lnTo>
                  <a:lnTo>
                    <a:pt x="20319" y="2980"/>
                  </a:lnTo>
                  <a:lnTo>
                    <a:pt x="20522" y="3251"/>
                  </a:lnTo>
                  <a:lnTo>
                    <a:pt x="20589" y="3590"/>
                  </a:lnTo>
                  <a:lnTo>
                    <a:pt x="20657" y="3929"/>
                  </a:lnTo>
                  <a:lnTo>
                    <a:pt x="20657" y="11853"/>
                  </a:lnTo>
                  <a:lnTo>
                    <a:pt x="19777" y="11650"/>
                  </a:lnTo>
                  <a:lnTo>
                    <a:pt x="18829" y="11582"/>
                  </a:lnTo>
                  <a:lnTo>
                    <a:pt x="18287" y="11582"/>
                  </a:lnTo>
                  <a:lnTo>
                    <a:pt x="17677" y="11650"/>
                  </a:lnTo>
                  <a:lnTo>
                    <a:pt x="17203" y="11785"/>
                  </a:lnTo>
                  <a:lnTo>
                    <a:pt x="16661" y="11988"/>
                  </a:lnTo>
                  <a:lnTo>
                    <a:pt x="16187" y="12191"/>
                  </a:lnTo>
                  <a:lnTo>
                    <a:pt x="15713" y="12462"/>
                  </a:lnTo>
                  <a:lnTo>
                    <a:pt x="15239" y="12801"/>
                  </a:lnTo>
                  <a:lnTo>
                    <a:pt x="14833" y="13140"/>
                  </a:lnTo>
                  <a:lnTo>
                    <a:pt x="14494" y="13546"/>
                  </a:lnTo>
                  <a:lnTo>
                    <a:pt x="14155" y="13952"/>
                  </a:lnTo>
                  <a:lnTo>
                    <a:pt x="13817" y="14359"/>
                  </a:lnTo>
                  <a:lnTo>
                    <a:pt x="13614" y="14833"/>
                  </a:lnTo>
                  <a:lnTo>
                    <a:pt x="13343" y="15375"/>
                  </a:lnTo>
                  <a:lnTo>
                    <a:pt x="13207" y="15916"/>
                  </a:lnTo>
                  <a:lnTo>
                    <a:pt x="13072" y="16458"/>
                  </a:lnTo>
                  <a:lnTo>
                    <a:pt x="13004" y="17000"/>
                  </a:lnTo>
                  <a:lnTo>
                    <a:pt x="12394" y="17271"/>
                  </a:lnTo>
                  <a:lnTo>
                    <a:pt x="11785" y="17610"/>
                  </a:lnTo>
                  <a:lnTo>
                    <a:pt x="11785" y="3251"/>
                  </a:lnTo>
                  <a:lnTo>
                    <a:pt x="12191" y="2845"/>
                  </a:lnTo>
                  <a:lnTo>
                    <a:pt x="12665" y="2506"/>
                  </a:lnTo>
                  <a:lnTo>
                    <a:pt x="13207" y="2168"/>
                  </a:lnTo>
                  <a:lnTo>
                    <a:pt x="13681" y="1964"/>
                  </a:lnTo>
                  <a:lnTo>
                    <a:pt x="14223" y="1761"/>
                  </a:lnTo>
                  <a:lnTo>
                    <a:pt x="14765" y="1558"/>
                  </a:lnTo>
                  <a:lnTo>
                    <a:pt x="15307" y="1490"/>
                  </a:lnTo>
                  <a:lnTo>
                    <a:pt x="15849" y="1423"/>
                  </a:lnTo>
                  <a:close/>
                  <a:moveTo>
                    <a:pt x="18829" y="13004"/>
                  </a:moveTo>
                  <a:lnTo>
                    <a:pt x="19303" y="13072"/>
                  </a:lnTo>
                  <a:lnTo>
                    <a:pt x="19709" y="13140"/>
                  </a:lnTo>
                  <a:lnTo>
                    <a:pt x="20115" y="13207"/>
                  </a:lnTo>
                  <a:lnTo>
                    <a:pt x="20522" y="13343"/>
                  </a:lnTo>
                  <a:lnTo>
                    <a:pt x="20928" y="13546"/>
                  </a:lnTo>
                  <a:lnTo>
                    <a:pt x="21267" y="13749"/>
                  </a:lnTo>
                  <a:lnTo>
                    <a:pt x="21944" y="14291"/>
                  </a:lnTo>
                  <a:lnTo>
                    <a:pt x="22486" y="14968"/>
                  </a:lnTo>
                  <a:lnTo>
                    <a:pt x="22689" y="15307"/>
                  </a:lnTo>
                  <a:lnTo>
                    <a:pt x="22892" y="15713"/>
                  </a:lnTo>
                  <a:lnTo>
                    <a:pt x="23028" y="16120"/>
                  </a:lnTo>
                  <a:lnTo>
                    <a:pt x="23095" y="16526"/>
                  </a:lnTo>
                  <a:lnTo>
                    <a:pt x="23163" y="16932"/>
                  </a:lnTo>
                  <a:lnTo>
                    <a:pt x="23231" y="17406"/>
                  </a:lnTo>
                  <a:lnTo>
                    <a:pt x="23163" y="17881"/>
                  </a:lnTo>
                  <a:lnTo>
                    <a:pt x="23095" y="18287"/>
                  </a:lnTo>
                  <a:lnTo>
                    <a:pt x="23028" y="18693"/>
                  </a:lnTo>
                  <a:lnTo>
                    <a:pt x="22892" y="19100"/>
                  </a:lnTo>
                  <a:lnTo>
                    <a:pt x="22689" y="19506"/>
                  </a:lnTo>
                  <a:lnTo>
                    <a:pt x="22486" y="19845"/>
                  </a:lnTo>
                  <a:lnTo>
                    <a:pt x="21944" y="20522"/>
                  </a:lnTo>
                  <a:lnTo>
                    <a:pt x="21267" y="20996"/>
                  </a:lnTo>
                  <a:lnTo>
                    <a:pt x="20928" y="21267"/>
                  </a:lnTo>
                  <a:lnTo>
                    <a:pt x="20522" y="21402"/>
                  </a:lnTo>
                  <a:lnTo>
                    <a:pt x="20115" y="21606"/>
                  </a:lnTo>
                  <a:lnTo>
                    <a:pt x="19709" y="21673"/>
                  </a:lnTo>
                  <a:lnTo>
                    <a:pt x="19303" y="21741"/>
                  </a:lnTo>
                  <a:lnTo>
                    <a:pt x="18829" y="21809"/>
                  </a:lnTo>
                  <a:lnTo>
                    <a:pt x="18354" y="21741"/>
                  </a:lnTo>
                  <a:lnTo>
                    <a:pt x="17948" y="21673"/>
                  </a:lnTo>
                  <a:lnTo>
                    <a:pt x="17542" y="21606"/>
                  </a:lnTo>
                  <a:lnTo>
                    <a:pt x="17135" y="21402"/>
                  </a:lnTo>
                  <a:lnTo>
                    <a:pt x="16729" y="21267"/>
                  </a:lnTo>
                  <a:lnTo>
                    <a:pt x="16390" y="20996"/>
                  </a:lnTo>
                  <a:lnTo>
                    <a:pt x="15713" y="20522"/>
                  </a:lnTo>
                  <a:lnTo>
                    <a:pt x="15239" y="19845"/>
                  </a:lnTo>
                  <a:lnTo>
                    <a:pt x="14968" y="19506"/>
                  </a:lnTo>
                  <a:lnTo>
                    <a:pt x="14833" y="19100"/>
                  </a:lnTo>
                  <a:lnTo>
                    <a:pt x="14629" y="18693"/>
                  </a:lnTo>
                  <a:lnTo>
                    <a:pt x="14562" y="18287"/>
                  </a:lnTo>
                  <a:lnTo>
                    <a:pt x="14494" y="17881"/>
                  </a:lnTo>
                  <a:lnTo>
                    <a:pt x="14426" y="17406"/>
                  </a:lnTo>
                  <a:lnTo>
                    <a:pt x="14494" y="16932"/>
                  </a:lnTo>
                  <a:lnTo>
                    <a:pt x="14562" y="16526"/>
                  </a:lnTo>
                  <a:lnTo>
                    <a:pt x="14629" y="16120"/>
                  </a:lnTo>
                  <a:lnTo>
                    <a:pt x="14833" y="15713"/>
                  </a:lnTo>
                  <a:lnTo>
                    <a:pt x="14968" y="15307"/>
                  </a:lnTo>
                  <a:lnTo>
                    <a:pt x="15239" y="14968"/>
                  </a:lnTo>
                  <a:lnTo>
                    <a:pt x="15713" y="14291"/>
                  </a:lnTo>
                  <a:lnTo>
                    <a:pt x="16390" y="13749"/>
                  </a:lnTo>
                  <a:lnTo>
                    <a:pt x="16729" y="13546"/>
                  </a:lnTo>
                  <a:lnTo>
                    <a:pt x="17135" y="13343"/>
                  </a:lnTo>
                  <a:lnTo>
                    <a:pt x="17542" y="13207"/>
                  </a:lnTo>
                  <a:lnTo>
                    <a:pt x="17948" y="13140"/>
                  </a:lnTo>
                  <a:lnTo>
                    <a:pt x="18354" y="13072"/>
                  </a:lnTo>
                  <a:lnTo>
                    <a:pt x="18829" y="13004"/>
                  </a:lnTo>
                  <a:close/>
                  <a:moveTo>
                    <a:pt x="4877" y="0"/>
                  </a:moveTo>
                  <a:lnTo>
                    <a:pt x="4199" y="136"/>
                  </a:lnTo>
                  <a:lnTo>
                    <a:pt x="3522" y="339"/>
                  </a:lnTo>
                  <a:lnTo>
                    <a:pt x="2913" y="542"/>
                  </a:lnTo>
                  <a:lnTo>
                    <a:pt x="2303" y="813"/>
                  </a:lnTo>
                  <a:lnTo>
                    <a:pt x="1693" y="1152"/>
                  </a:lnTo>
                  <a:lnTo>
                    <a:pt x="1152" y="1558"/>
                  </a:lnTo>
                  <a:lnTo>
                    <a:pt x="678" y="2032"/>
                  </a:lnTo>
                  <a:lnTo>
                    <a:pt x="271" y="2642"/>
                  </a:lnTo>
                  <a:lnTo>
                    <a:pt x="68" y="3251"/>
                  </a:lnTo>
                  <a:lnTo>
                    <a:pt x="0" y="3929"/>
                  </a:lnTo>
                  <a:lnTo>
                    <a:pt x="0" y="16932"/>
                  </a:lnTo>
                  <a:lnTo>
                    <a:pt x="68" y="17406"/>
                  </a:lnTo>
                  <a:lnTo>
                    <a:pt x="203" y="17813"/>
                  </a:lnTo>
                  <a:lnTo>
                    <a:pt x="474" y="18219"/>
                  </a:lnTo>
                  <a:lnTo>
                    <a:pt x="881" y="18490"/>
                  </a:lnTo>
                  <a:lnTo>
                    <a:pt x="1287" y="18693"/>
                  </a:lnTo>
                  <a:lnTo>
                    <a:pt x="1761" y="18761"/>
                  </a:lnTo>
                  <a:lnTo>
                    <a:pt x="2235" y="18761"/>
                  </a:lnTo>
                  <a:lnTo>
                    <a:pt x="2709" y="18558"/>
                  </a:lnTo>
                  <a:lnTo>
                    <a:pt x="3183" y="18355"/>
                  </a:lnTo>
                  <a:lnTo>
                    <a:pt x="3658" y="18151"/>
                  </a:lnTo>
                  <a:lnTo>
                    <a:pt x="4741" y="17948"/>
                  </a:lnTo>
                  <a:lnTo>
                    <a:pt x="5757" y="17813"/>
                  </a:lnTo>
                  <a:lnTo>
                    <a:pt x="6841" y="17881"/>
                  </a:lnTo>
                  <a:lnTo>
                    <a:pt x="7857" y="18084"/>
                  </a:lnTo>
                  <a:lnTo>
                    <a:pt x="8805" y="18490"/>
                  </a:lnTo>
                  <a:lnTo>
                    <a:pt x="9753" y="18964"/>
                  </a:lnTo>
                  <a:lnTo>
                    <a:pt x="10159" y="19235"/>
                  </a:lnTo>
                  <a:lnTo>
                    <a:pt x="10566" y="19574"/>
                  </a:lnTo>
                  <a:lnTo>
                    <a:pt x="10634" y="19641"/>
                  </a:lnTo>
                  <a:lnTo>
                    <a:pt x="10701" y="19709"/>
                  </a:lnTo>
                  <a:lnTo>
                    <a:pt x="10769" y="19709"/>
                  </a:lnTo>
                  <a:lnTo>
                    <a:pt x="10837" y="19777"/>
                  </a:lnTo>
                  <a:lnTo>
                    <a:pt x="11243" y="19777"/>
                  </a:lnTo>
                  <a:lnTo>
                    <a:pt x="11311" y="19709"/>
                  </a:lnTo>
                  <a:lnTo>
                    <a:pt x="11379" y="19709"/>
                  </a:lnTo>
                  <a:lnTo>
                    <a:pt x="11446" y="19641"/>
                  </a:lnTo>
                  <a:lnTo>
                    <a:pt x="11514" y="19641"/>
                  </a:lnTo>
                  <a:lnTo>
                    <a:pt x="11514" y="19574"/>
                  </a:lnTo>
                  <a:lnTo>
                    <a:pt x="12259" y="19032"/>
                  </a:lnTo>
                  <a:lnTo>
                    <a:pt x="13139" y="18558"/>
                  </a:lnTo>
                  <a:lnTo>
                    <a:pt x="13207" y="19032"/>
                  </a:lnTo>
                  <a:lnTo>
                    <a:pt x="13410" y="19506"/>
                  </a:lnTo>
                  <a:lnTo>
                    <a:pt x="13614" y="19980"/>
                  </a:lnTo>
                  <a:lnTo>
                    <a:pt x="13817" y="20386"/>
                  </a:lnTo>
                  <a:lnTo>
                    <a:pt x="14088" y="20793"/>
                  </a:lnTo>
                  <a:lnTo>
                    <a:pt x="14426" y="21199"/>
                  </a:lnTo>
                  <a:lnTo>
                    <a:pt x="14765" y="21538"/>
                  </a:lnTo>
                  <a:lnTo>
                    <a:pt x="15104" y="21876"/>
                  </a:lnTo>
                  <a:lnTo>
                    <a:pt x="15510" y="22215"/>
                  </a:lnTo>
                  <a:lnTo>
                    <a:pt x="15916" y="22486"/>
                  </a:lnTo>
                  <a:lnTo>
                    <a:pt x="16390" y="22689"/>
                  </a:lnTo>
                  <a:lnTo>
                    <a:pt x="16797" y="22892"/>
                  </a:lnTo>
                  <a:lnTo>
                    <a:pt x="17271" y="23028"/>
                  </a:lnTo>
                  <a:lnTo>
                    <a:pt x="17813" y="23163"/>
                  </a:lnTo>
                  <a:lnTo>
                    <a:pt x="18287" y="23231"/>
                  </a:lnTo>
                  <a:lnTo>
                    <a:pt x="19438" y="23231"/>
                  </a:lnTo>
                  <a:lnTo>
                    <a:pt x="19980" y="23096"/>
                  </a:lnTo>
                  <a:lnTo>
                    <a:pt x="20589" y="22960"/>
                  </a:lnTo>
                  <a:lnTo>
                    <a:pt x="21131" y="22757"/>
                  </a:lnTo>
                  <a:lnTo>
                    <a:pt x="21605" y="22554"/>
                  </a:lnTo>
                  <a:lnTo>
                    <a:pt x="22080" y="22215"/>
                  </a:lnTo>
                  <a:lnTo>
                    <a:pt x="22554" y="21876"/>
                  </a:lnTo>
                  <a:lnTo>
                    <a:pt x="22960" y="21538"/>
                  </a:lnTo>
                  <a:lnTo>
                    <a:pt x="23366" y="21131"/>
                  </a:lnTo>
                  <a:lnTo>
                    <a:pt x="23637" y="20657"/>
                  </a:lnTo>
                  <a:lnTo>
                    <a:pt x="23976" y="20183"/>
                  </a:lnTo>
                  <a:lnTo>
                    <a:pt x="24179" y="19641"/>
                  </a:lnTo>
                  <a:lnTo>
                    <a:pt x="24382" y="19100"/>
                  </a:lnTo>
                  <a:lnTo>
                    <a:pt x="24518" y="18558"/>
                  </a:lnTo>
                  <a:lnTo>
                    <a:pt x="24653" y="18016"/>
                  </a:lnTo>
                  <a:lnTo>
                    <a:pt x="24653" y="17406"/>
                  </a:lnTo>
                  <a:lnTo>
                    <a:pt x="24653" y="16661"/>
                  </a:lnTo>
                  <a:lnTo>
                    <a:pt x="24518" y="15916"/>
                  </a:lnTo>
                  <a:lnTo>
                    <a:pt x="24247" y="15239"/>
                  </a:lnTo>
                  <a:lnTo>
                    <a:pt x="23976" y="14630"/>
                  </a:lnTo>
                  <a:lnTo>
                    <a:pt x="23570" y="14020"/>
                  </a:lnTo>
                  <a:lnTo>
                    <a:pt x="23163" y="13478"/>
                  </a:lnTo>
                  <a:lnTo>
                    <a:pt x="22689" y="13004"/>
                  </a:lnTo>
                  <a:lnTo>
                    <a:pt x="22080" y="12598"/>
                  </a:lnTo>
                  <a:lnTo>
                    <a:pt x="22080" y="3929"/>
                  </a:lnTo>
                  <a:lnTo>
                    <a:pt x="22012" y="3251"/>
                  </a:lnTo>
                  <a:lnTo>
                    <a:pt x="21809" y="2642"/>
                  </a:lnTo>
                  <a:lnTo>
                    <a:pt x="21470" y="2032"/>
                  </a:lnTo>
                  <a:lnTo>
                    <a:pt x="20928" y="1558"/>
                  </a:lnTo>
                  <a:lnTo>
                    <a:pt x="20386" y="1152"/>
                  </a:lnTo>
                  <a:lnTo>
                    <a:pt x="19777" y="813"/>
                  </a:lnTo>
                  <a:lnTo>
                    <a:pt x="19167" y="542"/>
                  </a:lnTo>
                  <a:lnTo>
                    <a:pt x="18558" y="339"/>
                  </a:lnTo>
                  <a:lnTo>
                    <a:pt x="17880" y="136"/>
                  </a:lnTo>
                  <a:lnTo>
                    <a:pt x="17271" y="0"/>
                  </a:lnTo>
                  <a:lnTo>
                    <a:pt x="15307" y="0"/>
                  </a:lnTo>
                  <a:lnTo>
                    <a:pt x="14629" y="136"/>
                  </a:lnTo>
                  <a:lnTo>
                    <a:pt x="14020" y="271"/>
                  </a:lnTo>
                  <a:lnTo>
                    <a:pt x="13343" y="542"/>
                  </a:lnTo>
                  <a:lnTo>
                    <a:pt x="12733" y="813"/>
                  </a:lnTo>
                  <a:lnTo>
                    <a:pt x="12124" y="1084"/>
                  </a:lnTo>
                  <a:lnTo>
                    <a:pt x="11582" y="1490"/>
                  </a:lnTo>
                  <a:lnTo>
                    <a:pt x="11040" y="1897"/>
                  </a:lnTo>
                  <a:lnTo>
                    <a:pt x="10498" y="1490"/>
                  </a:lnTo>
                  <a:lnTo>
                    <a:pt x="9956" y="1084"/>
                  </a:lnTo>
                  <a:lnTo>
                    <a:pt x="9347" y="813"/>
                  </a:lnTo>
                  <a:lnTo>
                    <a:pt x="8737" y="542"/>
                  </a:lnTo>
                  <a:lnTo>
                    <a:pt x="8128" y="271"/>
                  </a:lnTo>
                  <a:lnTo>
                    <a:pt x="7450" y="136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6339096" y="8251095"/>
              <a:ext cx="244788" cy="178071"/>
            </a:xfrm>
            <a:custGeom>
              <a:avLst/>
              <a:gdLst/>
              <a:ahLst/>
              <a:cxnLst/>
              <a:rect l="l" t="t" r="r" b="b"/>
              <a:pathLst>
                <a:path w="5961" h="4335" extrusionOk="0">
                  <a:moveTo>
                    <a:pt x="5283" y="0"/>
                  </a:moveTo>
                  <a:lnTo>
                    <a:pt x="5012" y="68"/>
                  </a:lnTo>
                  <a:lnTo>
                    <a:pt x="4741" y="271"/>
                  </a:lnTo>
                  <a:lnTo>
                    <a:pt x="2439" y="2574"/>
                  </a:lnTo>
                  <a:lnTo>
                    <a:pt x="1220" y="1355"/>
                  </a:lnTo>
                  <a:lnTo>
                    <a:pt x="1016" y="1219"/>
                  </a:lnTo>
                  <a:lnTo>
                    <a:pt x="746" y="1151"/>
                  </a:lnTo>
                  <a:lnTo>
                    <a:pt x="475" y="1219"/>
                  </a:lnTo>
                  <a:lnTo>
                    <a:pt x="204" y="1355"/>
                  </a:lnTo>
                  <a:lnTo>
                    <a:pt x="68" y="1625"/>
                  </a:lnTo>
                  <a:lnTo>
                    <a:pt x="1" y="1896"/>
                  </a:lnTo>
                  <a:lnTo>
                    <a:pt x="68" y="2167"/>
                  </a:lnTo>
                  <a:lnTo>
                    <a:pt x="204" y="2438"/>
                  </a:lnTo>
                  <a:lnTo>
                    <a:pt x="1897" y="4131"/>
                  </a:lnTo>
                  <a:lnTo>
                    <a:pt x="2168" y="4267"/>
                  </a:lnTo>
                  <a:lnTo>
                    <a:pt x="2439" y="4335"/>
                  </a:lnTo>
                  <a:lnTo>
                    <a:pt x="2710" y="4267"/>
                  </a:lnTo>
                  <a:lnTo>
                    <a:pt x="2913" y="4131"/>
                  </a:lnTo>
                  <a:lnTo>
                    <a:pt x="5757" y="1287"/>
                  </a:lnTo>
                  <a:lnTo>
                    <a:pt x="5961" y="1016"/>
                  </a:lnTo>
                  <a:lnTo>
                    <a:pt x="5961" y="745"/>
                  </a:lnTo>
                  <a:lnTo>
                    <a:pt x="5961" y="474"/>
                  </a:lnTo>
                  <a:lnTo>
                    <a:pt x="5757" y="271"/>
                  </a:lnTo>
                  <a:lnTo>
                    <a:pt x="5554" y="68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grpSp>
        <p:nvGrpSpPr>
          <p:cNvPr id="467" name="Google Shape;467;p41"/>
          <p:cNvGrpSpPr/>
          <p:nvPr/>
        </p:nvGrpSpPr>
        <p:grpSpPr>
          <a:xfrm>
            <a:off x="5362525" y="3369891"/>
            <a:ext cx="748163" cy="748412"/>
            <a:chOff x="11367588" y="7363575"/>
            <a:chExt cx="1496326" cy="1496823"/>
          </a:xfrm>
        </p:grpSpPr>
        <p:sp>
          <p:nvSpPr>
            <p:cNvPr id="468" name="Google Shape;468;p41"/>
            <p:cNvSpPr/>
            <p:nvPr/>
          </p:nvSpPr>
          <p:spPr>
            <a:xfrm>
              <a:off x="11456575" y="7455383"/>
              <a:ext cx="1318351" cy="1318752"/>
            </a:xfrm>
            <a:custGeom>
              <a:avLst/>
              <a:gdLst/>
              <a:ahLst/>
              <a:cxnLst/>
              <a:rect l="l" t="t" r="r" b="b"/>
              <a:pathLst>
                <a:path w="32104" h="32104" extrusionOk="0">
                  <a:moveTo>
                    <a:pt x="17136" y="5622"/>
                  </a:moveTo>
                  <a:lnTo>
                    <a:pt x="18152" y="5825"/>
                  </a:lnTo>
                  <a:lnTo>
                    <a:pt x="19168" y="6096"/>
                  </a:lnTo>
                  <a:lnTo>
                    <a:pt x="20116" y="6435"/>
                  </a:lnTo>
                  <a:lnTo>
                    <a:pt x="20996" y="6841"/>
                  </a:lnTo>
                  <a:lnTo>
                    <a:pt x="21877" y="7383"/>
                  </a:lnTo>
                  <a:lnTo>
                    <a:pt x="22689" y="7993"/>
                  </a:lnTo>
                  <a:lnTo>
                    <a:pt x="23434" y="8670"/>
                  </a:lnTo>
                  <a:lnTo>
                    <a:pt x="24112" y="9415"/>
                  </a:lnTo>
                  <a:lnTo>
                    <a:pt x="24721" y="10228"/>
                  </a:lnTo>
                  <a:lnTo>
                    <a:pt x="25195" y="11041"/>
                  </a:lnTo>
                  <a:lnTo>
                    <a:pt x="25669" y="11989"/>
                  </a:lnTo>
                  <a:lnTo>
                    <a:pt x="26008" y="12937"/>
                  </a:lnTo>
                  <a:lnTo>
                    <a:pt x="26279" y="13953"/>
                  </a:lnTo>
                  <a:lnTo>
                    <a:pt x="26414" y="14969"/>
                  </a:lnTo>
                  <a:lnTo>
                    <a:pt x="26482" y="16052"/>
                  </a:lnTo>
                  <a:lnTo>
                    <a:pt x="26414" y="17136"/>
                  </a:lnTo>
                  <a:lnTo>
                    <a:pt x="26279" y="18152"/>
                  </a:lnTo>
                  <a:lnTo>
                    <a:pt x="26008" y="19168"/>
                  </a:lnTo>
                  <a:lnTo>
                    <a:pt x="25669" y="20116"/>
                  </a:lnTo>
                  <a:lnTo>
                    <a:pt x="25195" y="20996"/>
                  </a:lnTo>
                  <a:lnTo>
                    <a:pt x="24721" y="21877"/>
                  </a:lnTo>
                  <a:lnTo>
                    <a:pt x="24112" y="22690"/>
                  </a:lnTo>
                  <a:lnTo>
                    <a:pt x="23434" y="23435"/>
                  </a:lnTo>
                  <a:lnTo>
                    <a:pt x="22689" y="24112"/>
                  </a:lnTo>
                  <a:lnTo>
                    <a:pt x="21877" y="24722"/>
                  </a:lnTo>
                  <a:lnTo>
                    <a:pt x="20996" y="25263"/>
                  </a:lnTo>
                  <a:lnTo>
                    <a:pt x="20116" y="25670"/>
                  </a:lnTo>
                  <a:lnTo>
                    <a:pt x="19168" y="26008"/>
                  </a:lnTo>
                  <a:lnTo>
                    <a:pt x="18152" y="26279"/>
                  </a:lnTo>
                  <a:lnTo>
                    <a:pt x="17136" y="26415"/>
                  </a:lnTo>
                  <a:lnTo>
                    <a:pt x="16052" y="26482"/>
                  </a:lnTo>
                  <a:lnTo>
                    <a:pt x="14968" y="26415"/>
                  </a:lnTo>
                  <a:lnTo>
                    <a:pt x="13953" y="26279"/>
                  </a:lnTo>
                  <a:lnTo>
                    <a:pt x="12937" y="26008"/>
                  </a:lnTo>
                  <a:lnTo>
                    <a:pt x="11988" y="25670"/>
                  </a:lnTo>
                  <a:lnTo>
                    <a:pt x="11040" y="25263"/>
                  </a:lnTo>
                  <a:lnTo>
                    <a:pt x="10228" y="24722"/>
                  </a:lnTo>
                  <a:lnTo>
                    <a:pt x="9415" y="24112"/>
                  </a:lnTo>
                  <a:lnTo>
                    <a:pt x="8670" y="23435"/>
                  </a:lnTo>
                  <a:lnTo>
                    <a:pt x="7993" y="22690"/>
                  </a:lnTo>
                  <a:lnTo>
                    <a:pt x="7383" y="21877"/>
                  </a:lnTo>
                  <a:lnTo>
                    <a:pt x="6841" y="20996"/>
                  </a:lnTo>
                  <a:lnTo>
                    <a:pt x="6435" y="20116"/>
                  </a:lnTo>
                  <a:lnTo>
                    <a:pt x="6028" y="19168"/>
                  </a:lnTo>
                  <a:lnTo>
                    <a:pt x="5825" y="18152"/>
                  </a:lnTo>
                  <a:lnTo>
                    <a:pt x="5622" y="17136"/>
                  </a:lnTo>
                  <a:lnTo>
                    <a:pt x="5554" y="16052"/>
                  </a:lnTo>
                  <a:lnTo>
                    <a:pt x="5622" y="14969"/>
                  </a:lnTo>
                  <a:lnTo>
                    <a:pt x="5825" y="13953"/>
                  </a:lnTo>
                  <a:lnTo>
                    <a:pt x="6028" y="12937"/>
                  </a:lnTo>
                  <a:lnTo>
                    <a:pt x="6435" y="11989"/>
                  </a:lnTo>
                  <a:lnTo>
                    <a:pt x="6841" y="11041"/>
                  </a:lnTo>
                  <a:lnTo>
                    <a:pt x="7383" y="10228"/>
                  </a:lnTo>
                  <a:lnTo>
                    <a:pt x="7993" y="9415"/>
                  </a:lnTo>
                  <a:lnTo>
                    <a:pt x="8670" y="8670"/>
                  </a:lnTo>
                  <a:lnTo>
                    <a:pt x="9415" y="7993"/>
                  </a:lnTo>
                  <a:lnTo>
                    <a:pt x="10228" y="7383"/>
                  </a:lnTo>
                  <a:lnTo>
                    <a:pt x="11040" y="6841"/>
                  </a:lnTo>
                  <a:lnTo>
                    <a:pt x="11988" y="6435"/>
                  </a:lnTo>
                  <a:lnTo>
                    <a:pt x="12937" y="6096"/>
                  </a:lnTo>
                  <a:lnTo>
                    <a:pt x="13953" y="5825"/>
                  </a:lnTo>
                  <a:lnTo>
                    <a:pt x="14968" y="5622"/>
                  </a:lnTo>
                  <a:close/>
                  <a:moveTo>
                    <a:pt x="15239" y="1"/>
                  </a:moveTo>
                  <a:lnTo>
                    <a:pt x="14427" y="69"/>
                  </a:lnTo>
                  <a:lnTo>
                    <a:pt x="13614" y="204"/>
                  </a:lnTo>
                  <a:lnTo>
                    <a:pt x="12801" y="339"/>
                  </a:lnTo>
                  <a:lnTo>
                    <a:pt x="11243" y="746"/>
                  </a:lnTo>
                  <a:lnTo>
                    <a:pt x="9821" y="1288"/>
                  </a:lnTo>
                  <a:lnTo>
                    <a:pt x="8399" y="1965"/>
                  </a:lnTo>
                  <a:lnTo>
                    <a:pt x="7044" y="2710"/>
                  </a:lnTo>
                  <a:lnTo>
                    <a:pt x="5825" y="3658"/>
                  </a:lnTo>
                  <a:lnTo>
                    <a:pt x="4674" y="4674"/>
                  </a:lnTo>
                  <a:lnTo>
                    <a:pt x="3658" y="5825"/>
                  </a:lnTo>
                  <a:lnTo>
                    <a:pt x="2710" y="7045"/>
                  </a:lnTo>
                  <a:lnTo>
                    <a:pt x="1965" y="8399"/>
                  </a:lnTo>
                  <a:lnTo>
                    <a:pt x="1287" y="9821"/>
                  </a:lnTo>
                  <a:lnTo>
                    <a:pt x="746" y="11244"/>
                  </a:lnTo>
                  <a:lnTo>
                    <a:pt x="339" y="12801"/>
                  </a:lnTo>
                  <a:lnTo>
                    <a:pt x="204" y="13614"/>
                  </a:lnTo>
                  <a:lnTo>
                    <a:pt x="68" y="14427"/>
                  </a:lnTo>
                  <a:lnTo>
                    <a:pt x="1" y="15240"/>
                  </a:lnTo>
                  <a:lnTo>
                    <a:pt x="1" y="16052"/>
                  </a:lnTo>
                  <a:lnTo>
                    <a:pt x="1" y="16865"/>
                  </a:lnTo>
                  <a:lnTo>
                    <a:pt x="68" y="17678"/>
                  </a:lnTo>
                  <a:lnTo>
                    <a:pt x="204" y="18491"/>
                  </a:lnTo>
                  <a:lnTo>
                    <a:pt x="339" y="19303"/>
                  </a:lnTo>
                  <a:lnTo>
                    <a:pt x="746" y="20793"/>
                  </a:lnTo>
                  <a:lnTo>
                    <a:pt x="1287" y="22283"/>
                  </a:lnTo>
                  <a:lnTo>
                    <a:pt x="1965" y="23706"/>
                  </a:lnTo>
                  <a:lnTo>
                    <a:pt x="2710" y="24992"/>
                  </a:lnTo>
                  <a:lnTo>
                    <a:pt x="3658" y="26279"/>
                  </a:lnTo>
                  <a:lnTo>
                    <a:pt x="4674" y="27363"/>
                  </a:lnTo>
                  <a:lnTo>
                    <a:pt x="5825" y="28447"/>
                  </a:lnTo>
                  <a:lnTo>
                    <a:pt x="7044" y="29327"/>
                  </a:lnTo>
                  <a:lnTo>
                    <a:pt x="8399" y="30140"/>
                  </a:lnTo>
                  <a:lnTo>
                    <a:pt x="9821" y="30817"/>
                  </a:lnTo>
                  <a:lnTo>
                    <a:pt x="11243" y="31359"/>
                  </a:lnTo>
                  <a:lnTo>
                    <a:pt x="12801" y="31765"/>
                  </a:lnTo>
                  <a:lnTo>
                    <a:pt x="13614" y="31901"/>
                  </a:lnTo>
                  <a:lnTo>
                    <a:pt x="14427" y="32036"/>
                  </a:lnTo>
                  <a:lnTo>
                    <a:pt x="15239" y="32036"/>
                  </a:lnTo>
                  <a:lnTo>
                    <a:pt x="16052" y="32104"/>
                  </a:lnTo>
                  <a:lnTo>
                    <a:pt x="16865" y="32036"/>
                  </a:lnTo>
                  <a:lnTo>
                    <a:pt x="17678" y="32036"/>
                  </a:lnTo>
                  <a:lnTo>
                    <a:pt x="18490" y="31901"/>
                  </a:lnTo>
                  <a:lnTo>
                    <a:pt x="19303" y="31765"/>
                  </a:lnTo>
                  <a:lnTo>
                    <a:pt x="20793" y="31359"/>
                  </a:lnTo>
                  <a:lnTo>
                    <a:pt x="22283" y="30817"/>
                  </a:lnTo>
                  <a:lnTo>
                    <a:pt x="23705" y="30140"/>
                  </a:lnTo>
                  <a:lnTo>
                    <a:pt x="24992" y="29327"/>
                  </a:lnTo>
                  <a:lnTo>
                    <a:pt x="26211" y="28447"/>
                  </a:lnTo>
                  <a:lnTo>
                    <a:pt x="27363" y="27363"/>
                  </a:lnTo>
                  <a:lnTo>
                    <a:pt x="28446" y="26279"/>
                  </a:lnTo>
                  <a:lnTo>
                    <a:pt x="29327" y="24992"/>
                  </a:lnTo>
                  <a:lnTo>
                    <a:pt x="30140" y="23706"/>
                  </a:lnTo>
                  <a:lnTo>
                    <a:pt x="30817" y="22283"/>
                  </a:lnTo>
                  <a:lnTo>
                    <a:pt x="31359" y="20793"/>
                  </a:lnTo>
                  <a:lnTo>
                    <a:pt x="31765" y="19303"/>
                  </a:lnTo>
                  <a:lnTo>
                    <a:pt x="31900" y="18491"/>
                  </a:lnTo>
                  <a:lnTo>
                    <a:pt x="31968" y="17678"/>
                  </a:lnTo>
                  <a:lnTo>
                    <a:pt x="32036" y="16865"/>
                  </a:lnTo>
                  <a:lnTo>
                    <a:pt x="32104" y="16052"/>
                  </a:lnTo>
                  <a:lnTo>
                    <a:pt x="32036" y="15240"/>
                  </a:lnTo>
                  <a:lnTo>
                    <a:pt x="31968" y="14427"/>
                  </a:lnTo>
                  <a:lnTo>
                    <a:pt x="31900" y="13614"/>
                  </a:lnTo>
                  <a:lnTo>
                    <a:pt x="31765" y="12801"/>
                  </a:lnTo>
                  <a:lnTo>
                    <a:pt x="31359" y="11244"/>
                  </a:lnTo>
                  <a:lnTo>
                    <a:pt x="30817" y="9821"/>
                  </a:lnTo>
                  <a:lnTo>
                    <a:pt x="30140" y="8399"/>
                  </a:lnTo>
                  <a:lnTo>
                    <a:pt x="29327" y="7045"/>
                  </a:lnTo>
                  <a:lnTo>
                    <a:pt x="28446" y="5825"/>
                  </a:lnTo>
                  <a:lnTo>
                    <a:pt x="27363" y="4674"/>
                  </a:lnTo>
                  <a:lnTo>
                    <a:pt x="26211" y="3658"/>
                  </a:lnTo>
                  <a:lnTo>
                    <a:pt x="24992" y="2710"/>
                  </a:lnTo>
                  <a:lnTo>
                    <a:pt x="23705" y="1965"/>
                  </a:lnTo>
                  <a:lnTo>
                    <a:pt x="22283" y="1288"/>
                  </a:lnTo>
                  <a:lnTo>
                    <a:pt x="20793" y="746"/>
                  </a:lnTo>
                  <a:lnTo>
                    <a:pt x="19303" y="339"/>
                  </a:lnTo>
                  <a:lnTo>
                    <a:pt x="18490" y="204"/>
                  </a:lnTo>
                  <a:lnTo>
                    <a:pt x="17678" y="69"/>
                  </a:lnTo>
                  <a:lnTo>
                    <a:pt x="16865" y="1"/>
                  </a:lnTo>
                  <a:close/>
                </a:path>
              </a:pathLst>
            </a:custGeom>
            <a:solidFill>
              <a:srgbClr val="41B6E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11684650" y="7686320"/>
              <a:ext cx="859449" cy="856918"/>
            </a:xfrm>
            <a:custGeom>
              <a:avLst/>
              <a:gdLst/>
              <a:ahLst/>
              <a:cxnLst/>
              <a:rect l="l" t="t" r="r" b="b"/>
              <a:pathLst>
                <a:path w="20929" h="20861" fill="none" extrusionOk="0">
                  <a:moveTo>
                    <a:pt x="10498" y="0"/>
                  </a:moveTo>
                  <a:lnTo>
                    <a:pt x="10498" y="0"/>
                  </a:lnTo>
                  <a:lnTo>
                    <a:pt x="11582" y="0"/>
                  </a:lnTo>
                  <a:lnTo>
                    <a:pt x="12598" y="203"/>
                  </a:lnTo>
                  <a:lnTo>
                    <a:pt x="13614" y="474"/>
                  </a:lnTo>
                  <a:lnTo>
                    <a:pt x="14562" y="813"/>
                  </a:lnTo>
                  <a:lnTo>
                    <a:pt x="15442" y="1219"/>
                  </a:lnTo>
                  <a:lnTo>
                    <a:pt x="16323" y="1761"/>
                  </a:lnTo>
                  <a:lnTo>
                    <a:pt x="17135" y="2371"/>
                  </a:lnTo>
                  <a:lnTo>
                    <a:pt x="17880" y="3048"/>
                  </a:lnTo>
                  <a:lnTo>
                    <a:pt x="18558" y="3793"/>
                  </a:lnTo>
                  <a:lnTo>
                    <a:pt x="19167" y="4606"/>
                  </a:lnTo>
                  <a:lnTo>
                    <a:pt x="19641" y="5419"/>
                  </a:lnTo>
                  <a:lnTo>
                    <a:pt x="20115" y="6367"/>
                  </a:lnTo>
                  <a:lnTo>
                    <a:pt x="20454" y="7315"/>
                  </a:lnTo>
                  <a:lnTo>
                    <a:pt x="20725" y="8331"/>
                  </a:lnTo>
                  <a:lnTo>
                    <a:pt x="20860" y="9347"/>
                  </a:lnTo>
                  <a:lnTo>
                    <a:pt x="20928" y="10430"/>
                  </a:lnTo>
                  <a:lnTo>
                    <a:pt x="20928" y="10430"/>
                  </a:lnTo>
                  <a:lnTo>
                    <a:pt x="20860" y="11514"/>
                  </a:lnTo>
                  <a:lnTo>
                    <a:pt x="20725" y="12530"/>
                  </a:lnTo>
                  <a:lnTo>
                    <a:pt x="20454" y="13546"/>
                  </a:lnTo>
                  <a:lnTo>
                    <a:pt x="20115" y="14494"/>
                  </a:lnTo>
                  <a:lnTo>
                    <a:pt x="19641" y="15374"/>
                  </a:lnTo>
                  <a:lnTo>
                    <a:pt x="19167" y="16255"/>
                  </a:lnTo>
                  <a:lnTo>
                    <a:pt x="18558" y="17068"/>
                  </a:lnTo>
                  <a:lnTo>
                    <a:pt x="17880" y="17813"/>
                  </a:lnTo>
                  <a:lnTo>
                    <a:pt x="17135" y="18490"/>
                  </a:lnTo>
                  <a:lnTo>
                    <a:pt x="16323" y="19100"/>
                  </a:lnTo>
                  <a:lnTo>
                    <a:pt x="15442" y="19641"/>
                  </a:lnTo>
                  <a:lnTo>
                    <a:pt x="14562" y="20048"/>
                  </a:lnTo>
                  <a:lnTo>
                    <a:pt x="13614" y="20386"/>
                  </a:lnTo>
                  <a:lnTo>
                    <a:pt x="12598" y="20657"/>
                  </a:lnTo>
                  <a:lnTo>
                    <a:pt x="11582" y="20793"/>
                  </a:lnTo>
                  <a:lnTo>
                    <a:pt x="10498" y="20860"/>
                  </a:lnTo>
                  <a:lnTo>
                    <a:pt x="10498" y="20860"/>
                  </a:lnTo>
                  <a:lnTo>
                    <a:pt x="9414" y="20793"/>
                  </a:lnTo>
                  <a:lnTo>
                    <a:pt x="8399" y="20657"/>
                  </a:lnTo>
                  <a:lnTo>
                    <a:pt x="7383" y="20386"/>
                  </a:lnTo>
                  <a:lnTo>
                    <a:pt x="6434" y="20048"/>
                  </a:lnTo>
                  <a:lnTo>
                    <a:pt x="5486" y="19641"/>
                  </a:lnTo>
                  <a:lnTo>
                    <a:pt x="4674" y="19100"/>
                  </a:lnTo>
                  <a:lnTo>
                    <a:pt x="3861" y="18490"/>
                  </a:lnTo>
                  <a:lnTo>
                    <a:pt x="3116" y="17813"/>
                  </a:lnTo>
                  <a:lnTo>
                    <a:pt x="2439" y="17068"/>
                  </a:lnTo>
                  <a:lnTo>
                    <a:pt x="1829" y="16255"/>
                  </a:lnTo>
                  <a:lnTo>
                    <a:pt x="1287" y="15374"/>
                  </a:lnTo>
                  <a:lnTo>
                    <a:pt x="881" y="14494"/>
                  </a:lnTo>
                  <a:lnTo>
                    <a:pt x="474" y="13546"/>
                  </a:lnTo>
                  <a:lnTo>
                    <a:pt x="271" y="12530"/>
                  </a:lnTo>
                  <a:lnTo>
                    <a:pt x="68" y="11514"/>
                  </a:lnTo>
                  <a:lnTo>
                    <a:pt x="0" y="10430"/>
                  </a:lnTo>
                  <a:lnTo>
                    <a:pt x="0" y="10430"/>
                  </a:lnTo>
                  <a:lnTo>
                    <a:pt x="68" y="9347"/>
                  </a:lnTo>
                  <a:lnTo>
                    <a:pt x="271" y="8331"/>
                  </a:lnTo>
                  <a:lnTo>
                    <a:pt x="474" y="7315"/>
                  </a:lnTo>
                  <a:lnTo>
                    <a:pt x="881" y="6367"/>
                  </a:lnTo>
                  <a:lnTo>
                    <a:pt x="1287" y="5419"/>
                  </a:lnTo>
                  <a:lnTo>
                    <a:pt x="1829" y="4606"/>
                  </a:lnTo>
                  <a:lnTo>
                    <a:pt x="2439" y="3793"/>
                  </a:lnTo>
                  <a:lnTo>
                    <a:pt x="3116" y="3048"/>
                  </a:lnTo>
                  <a:lnTo>
                    <a:pt x="3861" y="2371"/>
                  </a:lnTo>
                  <a:lnTo>
                    <a:pt x="4674" y="1761"/>
                  </a:lnTo>
                  <a:lnTo>
                    <a:pt x="5486" y="1219"/>
                  </a:lnTo>
                  <a:lnTo>
                    <a:pt x="6434" y="813"/>
                  </a:lnTo>
                  <a:lnTo>
                    <a:pt x="7383" y="474"/>
                  </a:lnTo>
                  <a:lnTo>
                    <a:pt x="8399" y="203"/>
                  </a:lnTo>
                  <a:lnTo>
                    <a:pt x="9414" y="0"/>
                  </a:lnTo>
                  <a:lnTo>
                    <a:pt x="1049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11456575" y="7455383"/>
              <a:ext cx="1318351" cy="1318752"/>
            </a:xfrm>
            <a:custGeom>
              <a:avLst/>
              <a:gdLst/>
              <a:ahLst/>
              <a:cxnLst/>
              <a:rect l="l" t="t" r="r" b="b"/>
              <a:pathLst>
                <a:path w="32104" h="32104" fill="none" extrusionOk="0">
                  <a:moveTo>
                    <a:pt x="16052" y="1"/>
                  </a:moveTo>
                  <a:lnTo>
                    <a:pt x="16052" y="1"/>
                  </a:lnTo>
                  <a:lnTo>
                    <a:pt x="15239" y="1"/>
                  </a:lnTo>
                  <a:lnTo>
                    <a:pt x="14427" y="69"/>
                  </a:lnTo>
                  <a:lnTo>
                    <a:pt x="13614" y="204"/>
                  </a:lnTo>
                  <a:lnTo>
                    <a:pt x="12801" y="339"/>
                  </a:lnTo>
                  <a:lnTo>
                    <a:pt x="11243" y="746"/>
                  </a:lnTo>
                  <a:lnTo>
                    <a:pt x="9821" y="1288"/>
                  </a:lnTo>
                  <a:lnTo>
                    <a:pt x="8399" y="1965"/>
                  </a:lnTo>
                  <a:lnTo>
                    <a:pt x="7044" y="2710"/>
                  </a:lnTo>
                  <a:lnTo>
                    <a:pt x="5825" y="3658"/>
                  </a:lnTo>
                  <a:lnTo>
                    <a:pt x="4674" y="4674"/>
                  </a:lnTo>
                  <a:lnTo>
                    <a:pt x="3658" y="5825"/>
                  </a:lnTo>
                  <a:lnTo>
                    <a:pt x="2710" y="7045"/>
                  </a:lnTo>
                  <a:lnTo>
                    <a:pt x="1965" y="8399"/>
                  </a:lnTo>
                  <a:lnTo>
                    <a:pt x="1287" y="9821"/>
                  </a:lnTo>
                  <a:lnTo>
                    <a:pt x="746" y="11244"/>
                  </a:lnTo>
                  <a:lnTo>
                    <a:pt x="339" y="12801"/>
                  </a:lnTo>
                  <a:lnTo>
                    <a:pt x="204" y="13614"/>
                  </a:lnTo>
                  <a:lnTo>
                    <a:pt x="68" y="14427"/>
                  </a:lnTo>
                  <a:lnTo>
                    <a:pt x="1" y="15240"/>
                  </a:lnTo>
                  <a:lnTo>
                    <a:pt x="1" y="16052"/>
                  </a:lnTo>
                  <a:lnTo>
                    <a:pt x="1" y="16052"/>
                  </a:lnTo>
                  <a:lnTo>
                    <a:pt x="1" y="16865"/>
                  </a:lnTo>
                  <a:lnTo>
                    <a:pt x="68" y="17678"/>
                  </a:lnTo>
                  <a:lnTo>
                    <a:pt x="204" y="18491"/>
                  </a:lnTo>
                  <a:lnTo>
                    <a:pt x="339" y="19303"/>
                  </a:lnTo>
                  <a:lnTo>
                    <a:pt x="746" y="20793"/>
                  </a:lnTo>
                  <a:lnTo>
                    <a:pt x="1287" y="22283"/>
                  </a:lnTo>
                  <a:lnTo>
                    <a:pt x="1965" y="23706"/>
                  </a:lnTo>
                  <a:lnTo>
                    <a:pt x="2710" y="24992"/>
                  </a:lnTo>
                  <a:lnTo>
                    <a:pt x="3658" y="26279"/>
                  </a:lnTo>
                  <a:lnTo>
                    <a:pt x="4674" y="27363"/>
                  </a:lnTo>
                  <a:lnTo>
                    <a:pt x="5825" y="28447"/>
                  </a:lnTo>
                  <a:lnTo>
                    <a:pt x="7044" y="29327"/>
                  </a:lnTo>
                  <a:lnTo>
                    <a:pt x="8399" y="30140"/>
                  </a:lnTo>
                  <a:lnTo>
                    <a:pt x="9821" y="30817"/>
                  </a:lnTo>
                  <a:lnTo>
                    <a:pt x="11243" y="31359"/>
                  </a:lnTo>
                  <a:lnTo>
                    <a:pt x="12801" y="31765"/>
                  </a:lnTo>
                  <a:lnTo>
                    <a:pt x="13614" y="31901"/>
                  </a:lnTo>
                  <a:lnTo>
                    <a:pt x="14427" y="32036"/>
                  </a:lnTo>
                  <a:lnTo>
                    <a:pt x="15239" y="32036"/>
                  </a:lnTo>
                  <a:lnTo>
                    <a:pt x="16052" y="32104"/>
                  </a:lnTo>
                  <a:lnTo>
                    <a:pt x="16052" y="32104"/>
                  </a:lnTo>
                  <a:lnTo>
                    <a:pt x="16865" y="32036"/>
                  </a:lnTo>
                  <a:lnTo>
                    <a:pt x="17678" y="32036"/>
                  </a:lnTo>
                  <a:lnTo>
                    <a:pt x="18490" y="31901"/>
                  </a:lnTo>
                  <a:lnTo>
                    <a:pt x="19303" y="31765"/>
                  </a:lnTo>
                  <a:lnTo>
                    <a:pt x="20793" y="31359"/>
                  </a:lnTo>
                  <a:lnTo>
                    <a:pt x="22283" y="30817"/>
                  </a:lnTo>
                  <a:lnTo>
                    <a:pt x="23705" y="30140"/>
                  </a:lnTo>
                  <a:lnTo>
                    <a:pt x="24992" y="29327"/>
                  </a:lnTo>
                  <a:lnTo>
                    <a:pt x="26211" y="28447"/>
                  </a:lnTo>
                  <a:lnTo>
                    <a:pt x="27363" y="27363"/>
                  </a:lnTo>
                  <a:lnTo>
                    <a:pt x="28446" y="26279"/>
                  </a:lnTo>
                  <a:lnTo>
                    <a:pt x="29327" y="24992"/>
                  </a:lnTo>
                  <a:lnTo>
                    <a:pt x="30140" y="23706"/>
                  </a:lnTo>
                  <a:lnTo>
                    <a:pt x="30817" y="22283"/>
                  </a:lnTo>
                  <a:lnTo>
                    <a:pt x="31359" y="20793"/>
                  </a:lnTo>
                  <a:lnTo>
                    <a:pt x="31765" y="19303"/>
                  </a:lnTo>
                  <a:lnTo>
                    <a:pt x="31900" y="18491"/>
                  </a:lnTo>
                  <a:lnTo>
                    <a:pt x="31968" y="17678"/>
                  </a:lnTo>
                  <a:lnTo>
                    <a:pt x="32036" y="16865"/>
                  </a:lnTo>
                  <a:lnTo>
                    <a:pt x="32104" y="16052"/>
                  </a:lnTo>
                  <a:lnTo>
                    <a:pt x="32104" y="16052"/>
                  </a:lnTo>
                  <a:lnTo>
                    <a:pt x="32036" y="15240"/>
                  </a:lnTo>
                  <a:lnTo>
                    <a:pt x="31968" y="14427"/>
                  </a:lnTo>
                  <a:lnTo>
                    <a:pt x="31900" y="13614"/>
                  </a:lnTo>
                  <a:lnTo>
                    <a:pt x="31765" y="12801"/>
                  </a:lnTo>
                  <a:lnTo>
                    <a:pt x="31359" y="11244"/>
                  </a:lnTo>
                  <a:lnTo>
                    <a:pt x="30817" y="9821"/>
                  </a:lnTo>
                  <a:lnTo>
                    <a:pt x="30140" y="8399"/>
                  </a:lnTo>
                  <a:lnTo>
                    <a:pt x="29327" y="7045"/>
                  </a:lnTo>
                  <a:lnTo>
                    <a:pt x="28446" y="5825"/>
                  </a:lnTo>
                  <a:lnTo>
                    <a:pt x="27363" y="4674"/>
                  </a:lnTo>
                  <a:lnTo>
                    <a:pt x="26211" y="3658"/>
                  </a:lnTo>
                  <a:lnTo>
                    <a:pt x="24992" y="2710"/>
                  </a:lnTo>
                  <a:lnTo>
                    <a:pt x="23705" y="1965"/>
                  </a:lnTo>
                  <a:lnTo>
                    <a:pt x="22283" y="1288"/>
                  </a:lnTo>
                  <a:lnTo>
                    <a:pt x="20793" y="746"/>
                  </a:lnTo>
                  <a:lnTo>
                    <a:pt x="19303" y="339"/>
                  </a:lnTo>
                  <a:lnTo>
                    <a:pt x="18490" y="204"/>
                  </a:lnTo>
                  <a:lnTo>
                    <a:pt x="17678" y="69"/>
                  </a:lnTo>
                  <a:lnTo>
                    <a:pt x="16865" y="1"/>
                  </a:lnTo>
                  <a:lnTo>
                    <a:pt x="16052" y="1"/>
                  </a:lnTo>
                  <a:lnTo>
                    <a:pt x="160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12304855" y="8301169"/>
              <a:ext cx="559059" cy="559229"/>
            </a:xfrm>
            <a:custGeom>
              <a:avLst/>
              <a:gdLst/>
              <a:ahLst/>
              <a:cxnLst/>
              <a:rect l="l" t="t" r="r" b="b"/>
              <a:pathLst>
                <a:path w="13614" h="13614" extrusionOk="0">
                  <a:moveTo>
                    <a:pt x="6096" y="0"/>
                  </a:moveTo>
                  <a:lnTo>
                    <a:pt x="5419" y="136"/>
                  </a:lnTo>
                  <a:lnTo>
                    <a:pt x="4809" y="271"/>
                  </a:lnTo>
                  <a:lnTo>
                    <a:pt x="4132" y="542"/>
                  </a:lnTo>
                  <a:lnTo>
                    <a:pt x="3590" y="813"/>
                  </a:lnTo>
                  <a:lnTo>
                    <a:pt x="2981" y="1152"/>
                  </a:lnTo>
                  <a:lnTo>
                    <a:pt x="2507" y="1558"/>
                  </a:lnTo>
                  <a:lnTo>
                    <a:pt x="2032" y="1964"/>
                  </a:lnTo>
                  <a:lnTo>
                    <a:pt x="1558" y="2438"/>
                  </a:lnTo>
                  <a:lnTo>
                    <a:pt x="1152" y="2980"/>
                  </a:lnTo>
                  <a:lnTo>
                    <a:pt x="813" y="3522"/>
                  </a:lnTo>
                  <a:lnTo>
                    <a:pt x="542" y="4132"/>
                  </a:lnTo>
                  <a:lnTo>
                    <a:pt x="339" y="4809"/>
                  </a:lnTo>
                  <a:lnTo>
                    <a:pt x="136" y="5418"/>
                  </a:lnTo>
                  <a:lnTo>
                    <a:pt x="68" y="6096"/>
                  </a:lnTo>
                  <a:lnTo>
                    <a:pt x="1" y="6773"/>
                  </a:lnTo>
                  <a:lnTo>
                    <a:pt x="68" y="7518"/>
                  </a:lnTo>
                  <a:lnTo>
                    <a:pt x="136" y="8195"/>
                  </a:lnTo>
                  <a:lnTo>
                    <a:pt x="339" y="8805"/>
                  </a:lnTo>
                  <a:lnTo>
                    <a:pt x="542" y="9414"/>
                  </a:lnTo>
                  <a:lnTo>
                    <a:pt x="813" y="10024"/>
                  </a:lnTo>
                  <a:lnTo>
                    <a:pt x="1152" y="10633"/>
                  </a:lnTo>
                  <a:lnTo>
                    <a:pt x="1558" y="11107"/>
                  </a:lnTo>
                  <a:lnTo>
                    <a:pt x="2032" y="11582"/>
                  </a:lnTo>
                  <a:lnTo>
                    <a:pt x="2507" y="12056"/>
                  </a:lnTo>
                  <a:lnTo>
                    <a:pt x="2981" y="12462"/>
                  </a:lnTo>
                  <a:lnTo>
                    <a:pt x="3590" y="12801"/>
                  </a:lnTo>
                  <a:lnTo>
                    <a:pt x="4132" y="13072"/>
                  </a:lnTo>
                  <a:lnTo>
                    <a:pt x="4809" y="13275"/>
                  </a:lnTo>
                  <a:lnTo>
                    <a:pt x="5419" y="13478"/>
                  </a:lnTo>
                  <a:lnTo>
                    <a:pt x="6096" y="13546"/>
                  </a:lnTo>
                  <a:lnTo>
                    <a:pt x="6841" y="13613"/>
                  </a:lnTo>
                  <a:lnTo>
                    <a:pt x="7518" y="13546"/>
                  </a:lnTo>
                  <a:lnTo>
                    <a:pt x="8196" y="13478"/>
                  </a:lnTo>
                  <a:lnTo>
                    <a:pt x="8805" y="13275"/>
                  </a:lnTo>
                  <a:lnTo>
                    <a:pt x="9483" y="13072"/>
                  </a:lnTo>
                  <a:lnTo>
                    <a:pt x="10024" y="12801"/>
                  </a:lnTo>
                  <a:lnTo>
                    <a:pt x="10634" y="12462"/>
                  </a:lnTo>
                  <a:lnTo>
                    <a:pt x="11108" y="12056"/>
                  </a:lnTo>
                  <a:lnTo>
                    <a:pt x="11650" y="11582"/>
                  </a:lnTo>
                  <a:lnTo>
                    <a:pt x="12056" y="11107"/>
                  </a:lnTo>
                  <a:lnTo>
                    <a:pt x="12463" y="10633"/>
                  </a:lnTo>
                  <a:lnTo>
                    <a:pt x="12801" y="10024"/>
                  </a:lnTo>
                  <a:lnTo>
                    <a:pt x="13072" y="9414"/>
                  </a:lnTo>
                  <a:lnTo>
                    <a:pt x="13343" y="8805"/>
                  </a:lnTo>
                  <a:lnTo>
                    <a:pt x="13478" y="8195"/>
                  </a:lnTo>
                  <a:lnTo>
                    <a:pt x="13614" y="7518"/>
                  </a:lnTo>
                  <a:lnTo>
                    <a:pt x="13614" y="6773"/>
                  </a:lnTo>
                  <a:lnTo>
                    <a:pt x="13614" y="6096"/>
                  </a:lnTo>
                  <a:lnTo>
                    <a:pt x="13478" y="5418"/>
                  </a:lnTo>
                  <a:lnTo>
                    <a:pt x="13343" y="4809"/>
                  </a:lnTo>
                  <a:lnTo>
                    <a:pt x="13072" y="4132"/>
                  </a:lnTo>
                  <a:lnTo>
                    <a:pt x="12801" y="3522"/>
                  </a:lnTo>
                  <a:lnTo>
                    <a:pt x="12463" y="2980"/>
                  </a:lnTo>
                  <a:lnTo>
                    <a:pt x="12056" y="2438"/>
                  </a:lnTo>
                  <a:lnTo>
                    <a:pt x="11650" y="1964"/>
                  </a:lnTo>
                  <a:lnTo>
                    <a:pt x="11108" y="1558"/>
                  </a:lnTo>
                  <a:lnTo>
                    <a:pt x="10634" y="1152"/>
                  </a:lnTo>
                  <a:lnTo>
                    <a:pt x="10024" y="813"/>
                  </a:lnTo>
                  <a:lnTo>
                    <a:pt x="9483" y="542"/>
                  </a:lnTo>
                  <a:lnTo>
                    <a:pt x="8805" y="271"/>
                  </a:lnTo>
                  <a:lnTo>
                    <a:pt x="8196" y="136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rgbClr val="71C5E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11367588" y="7363575"/>
              <a:ext cx="397756" cy="397877"/>
            </a:xfrm>
            <a:custGeom>
              <a:avLst/>
              <a:gdLst/>
              <a:ahLst/>
              <a:cxnLst/>
              <a:rect l="l" t="t" r="r" b="b"/>
              <a:pathLst>
                <a:path w="9686" h="9686" extrusionOk="0">
                  <a:moveTo>
                    <a:pt x="4335" y="1"/>
                  </a:moveTo>
                  <a:lnTo>
                    <a:pt x="3861" y="69"/>
                  </a:lnTo>
                  <a:lnTo>
                    <a:pt x="3387" y="204"/>
                  </a:lnTo>
                  <a:lnTo>
                    <a:pt x="2980" y="339"/>
                  </a:lnTo>
                  <a:lnTo>
                    <a:pt x="2506" y="543"/>
                  </a:lnTo>
                  <a:lnTo>
                    <a:pt x="2100" y="814"/>
                  </a:lnTo>
                  <a:lnTo>
                    <a:pt x="1761" y="1084"/>
                  </a:lnTo>
                  <a:lnTo>
                    <a:pt x="1423" y="1423"/>
                  </a:lnTo>
                  <a:lnTo>
                    <a:pt x="1084" y="1762"/>
                  </a:lnTo>
                  <a:lnTo>
                    <a:pt x="813" y="2100"/>
                  </a:lnTo>
                  <a:lnTo>
                    <a:pt x="542" y="2507"/>
                  </a:lnTo>
                  <a:lnTo>
                    <a:pt x="339" y="2913"/>
                  </a:lnTo>
                  <a:lnTo>
                    <a:pt x="204" y="3387"/>
                  </a:lnTo>
                  <a:lnTo>
                    <a:pt x="68" y="3861"/>
                  </a:lnTo>
                  <a:lnTo>
                    <a:pt x="0" y="4335"/>
                  </a:lnTo>
                  <a:lnTo>
                    <a:pt x="0" y="4810"/>
                  </a:lnTo>
                  <a:lnTo>
                    <a:pt x="0" y="5351"/>
                  </a:lnTo>
                  <a:lnTo>
                    <a:pt x="68" y="5825"/>
                  </a:lnTo>
                  <a:lnTo>
                    <a:pt x="204" y="6300"/>
                  </a:lnTo>
                  <a:lnTo>
                    <a:pt x="339" y="6706"/>
                  </a:lnTo>
                  <a:lnTo>
                    <a:pt x="542" y="7180"/>
                  </a:lnTo>
                  <a:lnTo>
                    <a:pt x="813" y="7519"/>
                  </a:lnTo>
                  <a:lnTo>
                    <a:pt x="1084" y="7925"/>
                  </a:lnTo>
                  <a:lnTo>
                    <a:pt x="1423" y="8264"/>
                  </a:lnTo>
                  <a:lnTo>
                    <a:pt x="1761" y="8602"/>
                  </a:lnTo>
                  <a:lnTo>
                    <a:pt x="2100" y="8873"/>
                  </a:lnTo>
                  <a:lnTo>
                    <a:pt x="2506" y="9076"/>
                  </a:lnTo>
                  <a:lnTo>
                    <a:pt x="2980" y="9280"/>
                  </a:lnTo>
                  <a:lnTo>
                    <a:pt x="3387" y="9483"/>
                  </a:lnTo>
                  <a:lnTo>
                    <a:pt x="3861" y="9618"/>
                  </a:lnTo>
                  <a:lnTo>
                    <a:pt x="4335" y="9686"/>
                  </a:lnTo>
                  <a:lnTo>
                    <a:pt x="5351" y="9686"/>
                  </a:lnTo>
                  <a:lnTo>
                    <a:pt x="5825" y="9618"/>
                  </a:lnTo>
                  <a:lnTo>
                    <a:pt x="6299" y="9483"/>
                  </a:lnTo>
                  <a:lnTo>
                    <a:pt x="6705" y="9280"/>
                  </a:lnTo>
                  <a:lnTo>
                    <a:pt x="7180" y="9076"/>
                  </a:lnTo>
                  <a:lnTo>
                    <a:pt x="7586" y="8873"/>
                  </a:lnTo>
                  <a:lnTo>
                    <a:pt x="7925" y="8602"/>
                  </a:lnTo>
                  <a:lnTo>
                    <a:pt x="8263" y="8264"/>
                  </a:lnTo>
                  <a:lnTo>
                    <a:pt x="8602" y="7925"/>
                  </a:lnTo>
                  <a:lnTo>
                    <a:pt x="8873" y="7519"/>
                  </a:lnTo>
                  <a:lnTo>
                    <a:pt x="9144" y="7180"/>
                  </a:lnTo>
                  <a:lnTo>
                    <a:pt x="9347" y="6706"/>
                  </a:lnTo>
                  <a:lnTo>
                    <a:pt x="9482" y="6300"/>
                  </a:lnTo>
                  <a:lnTo>
                    <a:pt x="9618" y="5825"/>
                  </a:lnTo>
                  <a:lnTo>
                    <a:pt x="9685" y="5351"/>
                  </a:lnTo>
                  <a:lnTo>
                    <a:pt x="9685" y="4810"/>
                  </a:lnTo>
                  <a:lnTo>
                    <a:pt x="9685" y="4335"/>
                  </a:lnTo>
                  <a:lnTo>
                    <a:pt x="9618" y="3861"/>
                  </a:lnTo>
                  <a:lnTo>
                    <a:pt x="9482" y="3387"/>
                  </a:lnTo>
                  <a:lnTo>
                    <a:pt x="9347" y="2913"/>
                  </a:lnTo>
                  <a:lnTo>
                    <a:pt x="9144" y="2507"/>
                  </a:lnTo>
                  <a:lnTo>
                    <a:pt x="8873" y="2100"/>
                  </a:lnTo>
                  <a:lnTo>
                    <a:pt x="8602" y="1762"/>
                  </a:lnTo>
                  <a:lnTo>
                    <a:pt x="8263" y="1423"/>
                  </a:lnTo>
                  <a:lnTo>
                    <a:pt x="7925" y="1084"/>
                  </a:lnTo>
                  <a:lnTo>
                    <a:pt x="7586" y="814"/>
                  </a:lnTo>
                  <a:lnTo>
                    <a:pt x="7180" y="543"/>
                  </a:lnTo>
                  <a:lnTo>
                    <a:pt x="6705" y="339"/>
                  </a:lnTo>
                  <a:lnTo>
                    <a:pt x="6299" y="204"/>
                  </a:lnTo>
                  <a:lnTo>
                    <a:pt x="5825" y="69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99D6EA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12663640" y="8259434"/>
              <a:ext cx="200274" cy="200335"/>
            </a:xfrm>
            <a:custGeom>
              <a:avLst/>
              <a:gdLst/>
              <a:ahLst/>
              <a:cxnLst/>
              <a:rect l="l" t="t" r="r" b="b"/>
              <a:pathLst>
                <a:path w="4877" h="4877" extrusionOk="0">
                  <a:moveTo>
                    <a:pt x="1965" y="0"/>
                  </a:moveTo>
                  <a:lnTo>
                    <a:pt x="1491" y="203"/>
                  </a:lnTo>
                  <a:lnTo>
                    <a:pt x="1084" y="407"/>
                  </a:lnTo>
                  <a:lnTo>
                    <a:pt x="746" y="677"/>
                  </a:lnTo>
                  <a:lnTo>
                    <a:pt x="407" y="1084"/>
                  </a:lnTo>
                  <a:lnTo>
                    <a:pt x="204" y="1490"/>
                  </a:lnTo>
                  <a:lnTo>
                    <a:pt x="68" y="1897"/>
                  </a:lnTo>
                  <a:lnTo>
                    <a:pt x="1" y="2438"/>
                  </a:lnTo>
                  <a:lnTo>
                    <a:pt x="68" y="2913"/>
                  </a:lnTo>
                  <a:lnTo>
                    <a:pt x="204" y="3387"/>
                  </a:lnTo>
                  <a:lnTo>
                    <a:pt x="407" y="3793"/>
                  </a:lnTo>
                  <a:lnTo>
                    <a:pt x="746" y="4132"/>
                  </a:lnTo>
                  <a:lnTo>
                    <a:pt x="1084" y="4403"/>
                  </a:lnTo>
                  <a:lnTo>
                    <a:pt x="1491" y="4673"/>
                  </a:lnTo>
                  <a:lnTo>
                    <a:pt x="1965" y="4809"/>
                  </a:lnTo>
                  <a:lnTo>
                    <a:pt x="2439" y="4877"/>
                  </a:lnTo>
                  <a:lnTo>
                    <a:pt x="2913" y="4809"/>
                  </a:lnTo>
                  <a:lnTo>
                    <a:pt x="3387" y="4673"/>
                  </a:lnTo>
                  <a:lnTo>
                    <a:pt x="3793" y="4403"/>
                  </a:lnTo>
                  <a:lnTo>
                    <a:pt x="4200" y="4132"/>
                  </a:lnTo>
                  <a:lnTo>
                    <a:pt x="4471" y="3793"/>
                  </a:lnTo>
                  <a:lnTo>
                    <a:pt x="4674" y="3387"/>
                  </a:lnTo>
                  <a:lnTo>
                    <a:pt x="4809" y="2913"/>
                  </a:lnTo>
                  <a:lnTo>
                    <a:pt x="4877" y="2438"/>
                  </a:lnTo>
                  <a:lnTo>
                    <a:pt x="4809" y="1897"/>
                  </a:lnTo>
                  <a:lnTo>
                    <a:pt x="4674" y="1490"/>
                  </a:lnTo>
                  <a:lnTo>
                    <a:pt x="4471" y="1084"/>
                  </a:lnTo>
                  <a:lnTo>
                    <a:pt x="4200" y="677"/>
                  </a:lnTo>
                  <a:lnTo>
                    <a:pt x="3793" y="407"/>
                  </a:lnTo>
                  <a:lnTo>
                    <a:pt x="3387" y="203"/>
                  </a:lnTo>
                  <a:lnTo>
                    <a:pt x="2913" y="0"/>
                  </a:lnTo>
                  <a:close/>
                </a:path>
              </a:pathLst>
            </a:custGeom>
            <a:solidFill>
              <a:srgbClr val="CEE7F2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11545563" y="7691866"/>
              <a:ext cx="1137583" cy="837447"/>
            </a:xfrm>
            <a:custGeom>
              <a:avLst/>
              <a:gdLst/>
              <a:ahLst/>
              <a:cxnLst/>
              <a:rect l="l" t="t" r="r" b="b"/>
              <a:pathLst>
                <a:path w="27702" h="20387" extrusionOk="0">
                  <a:moveTo>
                    <a:pt x="21674" y="1491"/>
                  </a:moveTo>
                  <a:lnTo>
                    <a:pt x="22148" y="1558"/>
                  </a:lnTo>
                  <a:lnTo>
                    <a:pt x="23028" y="1762"/>
                  </a:lnTo>
                  <a:lnTo>
                    <a:pt x="23841" y="2168"/>
                  </a:lnTo>
                  <a:lnTo>
                    <a:pt x="24586" y="2710"/>
                  </a:lnTo>
                  <a:lnTo>
                    <a:pt x="25196" y="3319"/>
                  </a:lnTo>
                  <a:lnTo>
                    <a:pt x="25670" y="3997"/>
                  </a:lnTo>
                  <a:lnTo>
                    <a:pt x="25873" y="4403"/>
                  </a:lnTo>
                  <a:lnTo>
                    <a:pt x="26008" y="4809"/>
                  </a:lnTo>
                  <a:lnTo>
                    <a:pt x="26144" y="5216"/>
                  </a:lnTo>
                  <a:lnTo>
                    <a:pt x="26212" y="5690"/>
                  </a:lnTo>
                  <a:lnTo>
                    <a:pt x="26279" y="6164"/>
                  </a:lnTo>
                  <a:lnTo>
                    <a:pt x="26279" y="6638"/>
                  </a:lnTo>
                  <a:lnTo>
                    <a:pt x="26212" y="7180"/>
                  </a:lnTo>
                  <a:lnTo>
                    <a:pt x="26076" y="7654"/>
                  </a:lnTo>
                  <a:lnTo>
                    <a:pt x="25941" y="8060"/>
                  </a:lnTo>
                  <a:lnTo>
                    <a:pt x="25737" y="8534"/>
                  </a:lnTo>
                  <a:lnTo>
                    <a:pt x="25467" y="8941"/>
                  </a:lnTo>
                  <a:lnTo>
                    <a:pt x="25196" y="9347"/>
                  </a:lnTo>
                  <a:lnTo>
                    <a:pt x="24857" y="9686"/>
                  </a:lnTo>
                  <a:lnTo>
                    <a:pt x="24518" y="10024"/>
                  </a:lnTo>
                  <a:lnTo>
                    <a:pt x="24112" y="10295"/>
                  </a:lnTo>
                  <a:lnTo>
                    <a:pt x="23706" y="10566"/>
                  </a:lnTo>
                  <a:lnTo>
                    <a:pt x="23299" y="10769"/>
                  </a:lnTo>
                  <a:lnTo>
                    <a:pt x="22825" y="10973"/>
                  </a:lnTo>
                  <a:lnTo>
                    <a:pt x="22351" y="11040"/>
                  </a:lnTo>
                  <a:lnTo>
                    <a:pt x="21877" y="11108"/>
                  </a:lnTo>
                  <a:lnTo>
                    <a:pt x="21606" y="11176"/>
                  </a:lnTo>
                  <a:lnTo>
                    <a:pt x="21403" y="11379"/>
                  </a:lnTo>
                  <a:lnTo>
                    <a:pt x="21267" y="11582"/>
                  </a:lnTo>
                  <a:lnTo>
                    <a:pt x="21200" y="11853"/>
                  </a:lnTo>
                  <a:lnTo>
                    <a:pt x="21200" y="13614"/>
                  </a:lnTo>
                  <a:lnTo>
                    <a:pt x="18965" y="11379"/>
                  </a:lnTo>
                  <a:lnTo>
                    <a:pt x="18762" y="11176"/>
                  </a:lnTo>
                  <a:lnTo>
                    <a:pt x="16120" y="11176"/>
                  </a:lnTo>
                  <a:lnTo>
                    <a:pt x="15849" y="11108"/>
                  </a:lnTo>
                  <a:lnTo>
                    <a:pt x="16188" y="10566"/>
                  </a:lnTo>
                  <a:lnTo>
                    <a:pt x="16256" y="10499"/>
                  </a:lnTo>
                  <a:lnTo>
                    <a:pt x="16459" y="10092"/>
                  </a:lnTo>
                  <a:lnTo>
                    <a:pt x="16594" y="9618"/>
                  </a:lnTo>
                  <a:lnTo>
                    <a:pt x="16662" y="9212"/>
                  </a:lnTo>
                  <a:lnTo>
                    <a:pt x="16594" y="8805"/>
                  </a:lnTo>
                  <a:lnTo>
                    <a:pt x="16527" y="8331"/>
                  </a:lnTo>
                  <a:lnTo>
                    <a:pt x="16391" y="7925"/>
                  </a:lnTo>
                  <a:lnTo>
                    <a:pt x="16120" y="7519"/>
                  </a:lnTo>
                  <a:lnTo>
                    <a:pt x="15849" y="7180"/>
                  </a:lnTo>
                  <a:lnTo>
                    <a:pt x="15443" y="6841"/>
                  </a:lnTo>
                  <a:lnTo>
                    <a:pt x="14969" y="6638"/>
                  </a:lnTo>
                  <a:lnTo>
                    <a:pt x="14495" y="6435"/>
                  </a:lnTo>
                  <a:lnTo>
                    <a:pt x="13479" y="6435"/>
                  </a:lnTo>
                  <a:lnTo>
                    <a:pt x="13005" y="6638"/>
                  </a:lnTo>
                  <a:lnTo>
                    <a:pt x="12531" y="6841"/>
                  </a:lnTo>
                  <a:lnTo>
                    <a:pt x="12124" y="7180"/>
                  </a:lnTo>
                  <a:lnTo>
                    <a:pt x="11311" y="7925"/>
                  </a:lnTo>
                  <a:lnTo>
                    <a:pt x="11108" y="7248"/>
                  </a:lnTo>
                  <a:lnTo>
                    <a:pt x="11041" y="6435"/>
                  </a:lnTo>
                  <a:lnTo>
                    <a:pt x="11041" y="5961"/>
                  </a:lnTo>
                  <a:lnTo>
                    <a:pt x="11108" y="5487"/>
                  </a:lnTo>
                  <a:lnTo>
                    <a:pt x="11176" y="5013"/>
                  </a:lnTo>
                  <a:lnTo>
                    <a:pt x="11379" y="4538"/>
                  </a:lnTo>
                  <a:lnTo>
                    <a:pt x="11582" y="4132"/>
                  </a:lnTo>
                  <a:lnTo>
                    <a:pt x="11786" y="3726"/>
                  </a:lnTo>
                  <a:lnTo>
                    <a:pt x="12056" y="3319"/>
                  </a:lnTo>
                  <a:lnTo>
                    <a:pt x="12395" y="2913"/>
                  </a:lnTo>
                  <a:lnTo>
                    <a:pt x="12734" y="2642"/>
                  </a:lnTo>
                  <a:lnTo>
                    <a:pt x="13140" y="2303"/>
                  </a:lnTo>
                  <a:lnTo>
                    <a:pt x="13546" y="2033"/>
                  </a:lnTo>
                  <a:lnTo>
                    <a:pt x="13953" y="1829"/>
                  </a:lnTo>
                  <a:lnTo>
                    <a:pt x="14427" y="1694"/>
                  </a:lnTo>
                  <a:lnTo>
                    <a:pt x="14901" y="1558"/>
                  </a:lnTo>
                  <a:lnTo>
                    <a:pt x="15375" y="1491"/>
                  </a:lnTo>
                  <a:close/>
                  <a:moveTo>
                    <a:pt x="15849" y="1"/>
                  </a:moveTo>
                  <a:lnTo>
                    <a:pt x="15240" y="68"/>
                  </a:lnTo>
                  <a:lnTo>
                    <a:pt x="14630" y="136"/>
                  </a:lnTo>
                  <a:lnTo>
                    <a:pt x="14021" y="272"/>
                  </a:lnTo>
                  <a:lnTo>
                    <a:pt x="13411" y="543"/>
                  </a:lnTo>
                  <a:lnTo>
                    <a:pt x="12869" y="813"/>
                  </a:lnTo>
                  <a:lnTo>
                    <a:pt x="12327" y="1084"/>
                  </a:lnTo>
                  <a:lnTo>
                    <a:pt x="11786" y="1491"/>
                  </a:lnTo>
                  <a:lnTo>
                    <a:pt x="11379" y="1897"/>
                  </a:lnTo>
                  <a:lnTo>
                    <a:pt x="10973" y="2371"/>
                  </a:lnTo>
                  <a:lnTo>
                    <a:pt x="10634" y="2778"/>
                  </a:lnTo>
                  <a:lnTo>
                    <a:pt x="10363" y="3252"/>
                  </a:lnTo>
                  <a:lnTo>
                    <a:pt x="10160" y="3726"/>
                  </a:lnTo>
                  <a:lnTo>
                    <a:pt x="6909" y="3726"/>
                  </a:lnTo>
                  <a:lnTo>
                    <a:pt x="6435" y="3861"/>
                  </a:lnTo>
                  <a:lnTo>
                    <a:pt x="5961" y="3997"/>
                  </a:lnTo>
                  <a:lnTo>
                    <a:pt x="5487" y="4200"/>
                  </a:lnTo>
                  <a:lnTo>
                    <a:pt x="5419" y="4200"/>
                  </a:lnTo>
                  <a:lnTo>
                    <a:pt x="4810" y="4538"/>
                  </a:lnTo>
                  <a:lnTo>
                    <a:pt x="4336" y="4809"/>
                  </a:lnTo>
                  <a:lnTo>
                    <a:pt x="3861" y="5216"/>
                  </a:lnTo>
                  <a:lnTo>
                    <a:pt x="3455" y="5622"/>
                  </a:lnTo>
                  <a:lnTo>
                    <a:pt x="3116" y="6164"/>
                  </a:lnTo>
                  <a:lnTo>
                    <a:pt x="3049" y="6232"/>
                  </a:lnTo>
                  <a:lnTo>
                    <a:pt x="136" y="11108"/>
                  </a:lnTo>
                  <a:lnTo>
                    <a:pt x="1" y="11379"/>
                  </a:lnTo>
                  <a:lnTo>
                    <a:pt x="69" y="11650"/>
                  </a:lnTo>
                  <a:lnTo>
                    <a:pt x="136" y="11921"/>
                  </a:lnTo>
                  <a:lnTo>
                    <a:pt x="407" y="12124"/>
                  </a:lnTo>
                  <a:lnTo>
                    <a:pt x="543" y="12192"/>
                  </a:lnTo>
                  <a:lnTo>
                    <a:pt x="949" y="12192"/>
                  </a:lnTo>
                  <a:lnTo>
                    <a:pt x="1085" y="12124"/>
                  </a:lnTo>
                  <a:lnTo>
                    <a:pt x="1288" y="11989"/>
                  </a:lnTo>
                  <a:lnTo>
                    <a:pt x="1355" y="11853"/>
                  </a:lnTo>
                  <a:lnTo>
                    <a:pt x="4336" y="6909"/>
                  </a:lnTo>
                  <a:lnTo>
                    <a:pt x="4403" y="6774"/>
                  </a:lnTo>
                  <a:lnTo>
                    <a:pt x="4606" y="6503"/>
                  </a:lnTo>
                  <a:lnTo>
                    <a:pt x="4877" y="6232"/>
                  </a:lnTo>
                  <a:lnTo>
                    <a:pt x="5148" y="6029"/>
                  </a:lnTo>
                  <a:lnTo>
                    <a:pt x="5487" y="5825"/>
                  </a:lnTo>
                  <a:lnTo>
                    <a:pt x="6164" y="5487"/>
                  </a:lnTo>
                  <a:lnTo>
                    <a:pt x="6232" y="5419"/>
                  </a:lnTo>
                  <a:lnTo>
                    <a:pt x="6841" y="5216"/>
                  </a:lnTo>
                  <a:lnTo>
                    <a:pt x="7383" y="5148"/>
                  </a:lnTo>
                  <a:lnTo>
                    <a:pt x="9686" y="5148"/>
                  </a:lnTo>
                  <a:lnTo>
                    <a:pt x="9618" y="5825"/>
                  </a:lnTo>
                  <a:lnTo>
                    <a:pt x="9551" y="6503"/>
                  </a:lnTo>
                  <a:lnTo>
                    <a:pt x="9618" y="7180"/>
                  </a:lnTo>
                  <a:lnTo>
                    <a:pt x="9754" y="7789"/>
                  </a:lnTo>
                  <a:lnTo>
                    <a:pt x="9957" y="8467"/>
                  </a:lnTo>
                  <a:lnTo>
                    <a:pt x="10228" y="9009"/>
                  </a:lnTo>
                  <a:lnTo>
                    <a:pt x="9754" y="9550"/>
                  </a:lnTo>
                  <a:lnTo>
                    <a:pt x="7451" y="9550"/>
                  </a:lnTo>
                  <a:lnTo>
                    <a:pt x="7180" y="9754"/>
                  </a:lnTo>
                  <a:lnTo>
                    <a:pt x="7045" y="9957"/>
                  </a:lnTo>
                  <a:lnTo>
                    <a:pt x="6977" y="10228"/>
                  </a:lnTo>
                  <a:lnTo>
                    <a:pt x="7045" y="10566"/>
                  </a:lnTo>
                  <a:lnTo>
                    <a:pt x="7180" y="10769"/>
                  </a:lnTo>
                  <a:lnTo>
                    <a:pt x="7451" y="10905"/>
                  </a:lnTo>
                  <a:lnTo>
                    <a:pt x="7722" y="10973"/>
                  </a:lnTo>
                  <a:lnTo>
                    <a:pt x="10025" y="10973"/>
                  </a:lnTo>
                  <a:lnTo>
                    <a:pt x="10296" y="10905"/>
                  </a:lnTo>
                  <a:lnTo>
                    <a:pt x="10566" y="10769"/>
                  </a:lnTo>
                  <a:lnTo>
                    <a:pt x="13140" y="8196"/>
                  </a:lnTo>
                  <a:lnTo>
                    <a:pt x="13343" y="8060"/>
                  </a:lnTo>
                  <a:lnTo>
                    <a:pt x="13546" y="7993"/>
                  </a:lnTo>
                  <a:lnTo>
                    <a:pt x="13750" y="7925"/>
                  </a:lnTo>
                  <a:lnTo>
                    <a:pt x="13953" y="7857"/>
                  </a:lnTo>
                  <a:lnTo>
                    <a:pt x="14224" y="7925"/>
                  </a:lnTo>
                  <a:lnTo>
                    <a:pt x="14427" y="7993"/>
                  </a:lnTo>
                  <a:lnTo>
                    <a:pt x="14630" y="8060"/>
                  </a:lnTo>
                  <a:lnTo>
                    <a:pt x="14833" y="8264"/>
                  </a:lnTo>
                  <a:lnTo>
                    <a:pt x="15037" y="8602"/>
                  </a:lnTo>
                  <a:lnTo>
                    <a:pt x="15172" y="8941"/>
                  </a:lnTo>
                  <a:lnTo>
                    <a:pt x="15172" y="9347"/>
                  </a:lnTo>
                  <a:lnTo>
                    <a:pt x="14969" y="9754"/>
                  </a:lnTo>
                  <a:lnTo>
                    <a:pt x="14969" y="9821"/>
                  </a:lnTo>
                  <a:lnTo>
                    <a:pt x="11515" y="15036"/>
                  </a:lnTo>
                  <a:lnTo>
                    <a:pt x="11108" y="15510"/>
                  </a:lnTo>
                  <a:lnTo>
                    <a:pt x="10634" y="15917"/>
                  </a:lnTo>
                  <a:lnTo>
                    <a:pt x="10092" y="16255"/>
                  </a:lnTo>
                  <a:lnTo>
                    <a:pt x="9551" y="16526"/>
                  </a:lnTo>
                  <a:lnTo>
                    <a:pt x="9483" y="16594"/>
                  </a:lnTo>
                  <a:lnTo>
                    <a:pt x="2846" y="18965"/>
                  </a:lnTo>
                  <a:lnTo>
                    <a:pt x="2575" y="19168"/>
                  </a:lnTo>
                  <a:lnTo>
                    <a:pt x="2439" y="19371"/>
                  </a:lnTo>
                  <a:lnTo>
                    <a:pt x="2371" y="19642"/>
                  </a:lnTo>
                  <a:lnTo>
                    <a:pt x="2371" y="19913"/>
                  </a:lnTo>
                  <a:lnTo>
                    <a:pt x="2507" y="20116"/>
                  </a:lnTo>
                  <a:lnTo>
                    <a:pt x="2642" y="20251"/>
                  </a:lnTo>
                  <a:lnTo>
                    <a:pt x="2846" y="20387"/>
                  </a:lnTo>
                  <a:lnTo>
                    <a:pt x="3320" y="20387"/>
                  </a:lnTo>
                  <a:lnTo>
                    <a:pt x="10092" y="17881"/>
                  </a:lnTo>
                  <a:lnTo>
                    <a:pt x="10160" y="17881"/>
                  </a:lnTo>
                  <a:lnTo>
                    <a:pt x="10905" y="17542"/>
                  </a:lnTo>
                  <a:lnTo>
                    <a:pt x="11582" y="17068"/>
                  </a:lnTo>
                  <a:lnTo>
                    <a:pt x="12192" y="16459"/>
                  </a:lnTo>
                  <a:lnTo>
                    <a:pt x="12734" y="15849"/>
                  </a:lnTo>
                  <a:lnTo>
                    <a:pt x="14901" y="12530"/>
                  </a:lnTo>
                  <a:lnTo>
                    <a:pt x="15511" y="12598"/>
                  </a:lnTo>
                  <a:lnTo>
                    <a:pt x="18152" y="12598"/>
                  </a:lnTo>
                  <a:lnTo>
                    <a:pt x="20658" y="15036"/>
                  </a:lnTo>
                  <a:lnTo>
                    <a:pt x="20793" y="15239"/>
                  </a:lnTo>
                  <a:lnTo>
                    <a:pt x="20997" y="15307"/>
                  </a:lnTo>
                  <a:lnTo>
                    <a:pt x="21267" y="15375"/>
                  </a:lnTo>
                  <a:lnTo>
                    <a:pt x="21471" y="15443"/>
                  </a:lnTo>
                  <a:lnTo>
                    <a:pt x="21674" y="15375"/>
                  </a:lnTo>
                  <a:lnTo>
                    <a:pt x="21945" y="15307"/>
                  </a:lnTo>
                  <a:lnTo>
                    <a:pt x="22216" y="15172"/>
                  </a:lnTo>
                  <a:lnTo>
                    <a:pt x="22487" y="14901"/>
                  </a:lnTo>
                  <a:lnTo>
                    <a:pt x="22622" y="14562"/>
                  </a:lnTo>
                  <a:lnTo>
                    <a:pt x="22690" y="14224"/>
                  </a:lnTo>
                  <a:lnTo>
                    <a:pt x="22690" y="12463"/>
                  </a:lnTo>
                  <a:lnTo>
                    <a:pt x="23232" y="12327"/>
                  </a:lnTo>
                  <a:lnTo>
                    <a:pt x="23706" y="12192"/>
                  </a:lnTo>
                  <a:lnTo>
                    <a:pt x="24247" y="11921"/>
                  </a:lnTo>
                  <a:lnTo>
                    <a:pt x="24722" y="11718"/>
                  </a:lnTo>
                  <a:lnTo>
                    <a:pt x="25128" y="11379"/>
                  </a:lnTo>
                  <a:lnTo>
                    <a:pt x="25602" y="11040"/>
                  </a:lnTo>
                  <a:lnTo>
                    <a:pt x="26008" y="10634"/>
                  </a:lnTo>
                  <a:lnTo>
                    <a:pt x="26347" y="10228"/>
                  </a:lnTo>
                  <a:lnTo>
                    <a:pt x="26753" y="9754"/>
                  </a:lnTo>
                  <a:lnTo>
                    <a:pt x="27024" y="9212"/>
                  </a:lnTo>
                  <a:lnTo>
                    <a:pt x="27295" y="8602"/>
                  </a:lnTo>
                  <a:lnTo>
                    <a:pt x="27498" y="7993"/>
                  </a:lnTo>
                  <a:lnTo>
                    <a:pt x="27634" y="7383"/>
                  </a:lnTo>
                  <a:lnTo>
                    <a:pt x="27702" y="6774"/>
                  </a:lnTo>
                  <a:lnTo>
                    <a:pt x="27702" y="6164"/>
                  </a:lnTo>
                  <a:lnTo>
                    <a:pt x="27702" y="5487"/>
                  </a:lnTo>
                  <a:lnTo>
                    <a:pt x="27566" y="4945"/>
                  </a:lnTo>
                  <a:lnTo>
                    <a:pt x="27431" y="4335"/>
                  </a:lnTo>
                  <a:lnTo>
                    <a:pt x="27228" y="3861"/>
                  </a:lnTo>
                  <a:lnTo>
                    <a:pt x="26957" y="3319"/>
                  </a:lnTo>
                  <a:lnTo>
                    <a:pt x="26686" y="2845"/>
                  </a:lnTo>
                  <a:lnTo>
                    <a:pt x="26347" y="2371"/>
                  </a:lnTo>
                  <a:lnTo>
                    <a:pt x="25941" y="1965"/>
                  </a:lnTo>
                  <a:lnTo>
                    <a:pt x="25534" y="1558"/>
                  </a:lnTo>
                  <a:lnTo>
                    <a:pt x="25060" y="1220"/>
                  </a:lnTo>
                  <a:lnTo>
                    <a:pt x="24586" y="949"/>
                  </a:lnTo>
                  <a:lnTo>
                    <a:pt x="24112" y="678"/>
                  </a:lnTo>
                  <a:lnTo>
                    <a:pt x="23570" y="407"/>
                  </a:lnTo>
                  <a:lnTo>
                    <a:pt x="23028" y="272"/>
                  </a:lnTo>
                  <a:lnTo>
                    <a:pt x="22419" y="136"/>
                  </a:lnTo>
                  <a:lnTo>
                    <a:pt x="21809" y="68"/>
                  </a:lnTo>
                  <a:lnTo>
                    <a:pt x="21200" y="1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12282598" y="7931142"/>
              <a:ext cx="58477" cy="155848"/>
            </a:xfrm>
            <a:custGeom>
              <a:avLst/>
              <a:gdLst/>
              <a:ahLst/>
              <a:cxnLst/>
              <a:rect l="l" t="t" r="r" b="b"/>
              <a:pathLst>
                <a:path w="1424" h="3794" extrusionOk="0">
                  <a:moveTo>
                    <a:pt x="678" y="0"/>
                  </a:moveTo>
                  <a:lnTo>
                    <a:pt x="407" y="68"/>
                  </a:lnTo>
                  <a:lnTo>
                    <a:pt x="204" y="204"/>
                  </a:lnTo>
                  <a:lnTo>
                    <a:pt x="1" y="474"/>
                  </a:lnTo>
                  <a:lnTo>
                    <a:pt x="1" y="745"/>
                  </a:lnTo>
                  <a:lnTo>
                    <a:pt x="1" y="3048"/>
                  </a:lnTo>
                  <a:lnTo>
                    <a:pt x="1" y="3387"/>
                  </a:lnTo>
                  <a:lnTo>
                    <a:pt x="204" y="3590"/>
                  </a:lnTo>
                  <a:lnTo>
                    <a:pt x="407" y="3725"/>
                  </a:lnTo>
                  <a:lnTo>
                    <a:pt x="678" y="3793"/>
                  </a:lnTo>
                  <a:lnTo>
                    <a:pt x="1017" y="3725"/>
                  </a:lnTo>
                  <a:lnTo>
                    <a:pt x="1220" y="3590"/>
                  </a:lnTo>
                  <a:lnTo>
                    <a:pt x="1355" y="3387"/>
                  </a:lnTo>
                  <a:lnTo>
                    <a:pt x="1423" y="3048"/>
                  </a:lnTo>
                  <a:lnTo>
                    <a:pt x="1423" y="745"/>
                  </a:lnTo>
                  <a:lnTo>
                    <a:pt x="1355" y="474"/>
                  </a:lnTo>
                  <a:lnTo>
                    <a:pt x="1220" y="204"/>
                  </a:lnTo>
                  <a:lnTo>
                    <a:pt x="1017" y="68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12277054" y="7819863"/>
              <a:ext cx="66772" cy="63999"/>
            </a:xfrm>
            <a:custGeom>
              <a:avLst/>
              <a:gdLst/>
              <a:ahLst/>
              <a:cxnLst/>
              <a:rect l="l" t="t" r="r" b="b"/>
              <a:pathLst>
                <a:path w="1626" h="1558" extrusionOk="0">
                  <a:moveTo>
                    <a:pt x="542" y="0"/>
                  </a:moveTo>
                  <a:lnTo>
                    <a:pt x="271" y="203"/>
                  </a:lnTo>
                  <a:lnTo>
                    <a:pt x="68" y="474"/>
                  </a:lnTo>
                  <a:lnTo>
                    <a:pt x="0" y="745"/>
                  </a:lnTo>
                  <a:lnTo>
                    <a:pt x="68" y="1084"/>
                  </a:lnTo>
                  <a:lnTo>
                    <a:pt x="271" y="1355"/>
                  </a:lnTo>
                  <a:lnTo>
                    <a:pt x="542" y="1490"/>
                  </a:lnTo>
                  <a:lnTo>
                    <a:pt x="813" y="1558"/>
                  </a:lnTo>
                  <a:lnTo>
                    <a:pt x="1152" y="1490"/>
                  </a:lnTo>
                  <a:lnTo>
                    <a:pt x="1423" y="1355"/>
                  </a:lnTo>
                  <a:lnTo>
                    <a:pt x="1558" y="1084"/>
                  </a:lnTo>
                  <a:lnTo>
                    <a:pt x="1626" y="745"/>
                  </a:lnTo>
                  <a:lnTo>
                    <a:pt x="1558" y="474"/>
                  </a:lnTo>
                  <a:lnTo>
                    <a:pt x="1423" y="203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grpSp>
        <p:nvGrpSpPr>
          <p:cNvPr id="477" name="Google Shape;477;p41"/>
          <p:cNvGrpSpPr/>
          <p:nvPr/>
        </p:nvGrpSpPr>
        <p:grpSpPr>
          <a:xfrm>
            <a:off x="5294472" y="857647"/>
            <a:ext cx="748184" cy="748391"/>
            <a:chOff x="11364795" y="1421057"/>
            <a:chExt cx="1496368" cy="1496782"/>
          </a:xfrm>
        </p:grpSpPr>
        <p:sp>
          <p:nvSpPr>
            <p:cNvPr id="478" name="Google Shape;478;p41"/>
            <p:cNvSpPr/>
            <p:nvPr/>
          </p:nvSpPr>
          <p:spPr>
            <a:xfrm>
              <a:off x="11453783" y="1512865"/>
              <a:ext cx="1321143" cy="1321504"/>
            </a:xfrm>
            <a:custGeom>
              <a:avLst/>
              <a:gdLst/>
              <a:ahLst/>
              <a:cxnLst/>
              <a:rect l="l" t="t" r="r" b="b"/>
              <a:pathLst>
                <a:path w="32172" h="32171" extrusionOk="0">
                  <a:moveTo>
                    <a:pt x="16120" y="5554"/>
                  </a:moveTo>
                  <a:lnTo>
                    <a:pt x="17204" y="5622"/>
                  </a:lnTo>
                  <a:lnTo>
                    <a:pt x="18220" y="5825"/>
                  </a:lnTo>
                  <a:lnTo>
                    <a:pt x="19236" y="6028"/>
                  </a:lnTo>
                  <a:lnTo>
                    <a:pt x="20184" y="6434"/>
                  </a:lnTo>
                  <a:lnTo>
                    <a:pt x="21064" y="6841"/>
                  </a:lnTo>
                  <a:lnTo>
                    <a:pt x="21945" y="7382"/>
                  </a:lnTo>
                  <a:lnTo>
                    <a:pt x="22757" y="7992"/>
                  </a:lnTo>
                  <a:lnTo>
                    <a:pt x="23502" y="8669"/>
                  </a:lnTo>
                  <a:lnTo>
                    <a:pt x="24180" y="9414"/>
                  </a:lnTo>
                  <a:lnTo>
                    <a:pt x="24789" y="10227"/>
                  </a:lnTo>
                  <a:lnTo>
                    <a:pt x="25331" y="11108"/>
                  </a:lnTo>
                  <a:lnTo>
                    <a:pt x="25737" y="11988"/>
                  </a:lnTo>
                  <a:lnTo>
                    <a:pt x="26076" y="12936"/>
                  </a:lnTo>
                  <a:lnTo>
                    <a:pt x="26347" y="13952"/>
                  </a:lnTo>
                  <a:lnTo>
                    <a:pt x="26550" y="15036"/>
                  </a:lnTo>
                  <a:lnTo>
                    <a:pt x="26550" y="16119"/>
                  </a:lnTo>
                  <a:lnTo>
                    <a:pt x="26550" y="17135"/>
                  </a:lnTo>
                  <a:lnTo>
                    <a:pt x="26347" y="18219"/>
                  </a:lnTo>
                  <a:lnTo>
                    <a:pt x="26076" y="19235"/>
                  </a:lnTo>
                  <a:lnTo>
                    <a:pt x="25737" y="20183"/>
                  </a:lnTo>
                  <a:lnTo>
                    <a:pt x="25331" y="21064"/>
                  </a:lnTo>
                  <a:lnTo>
                    <a:pt x="24789" y="21944"/>
                  </a:lnTo>
                  <a:lnTo>
                    <a:pt x="24180" y="22757"/>
                  </a:lnTo>
                  <a:lnTo>
                    <a:pt x="23502" y="23502"/>
                  </a:lnTo>
                  <a:lnTo>
                    <a:pt x="22757" y="24179"/>
                  </a:lnTo>
                  <a:lnTo>
                    <a:pt x="21945" y="24789"/>
                  </a:lnTo>
                  <a:lnTo>
                    <a:pt x="21064" y="25330"/>
                  </a:lnTo>
                  <a:lnTo>
                    <a:pt x="20184" y="25737"/>
                  </a:lnTo>
                  <a:lnTo>
                    <a:pt x="19236" y="26143"/>
                  </a:lnTo>
                  <a:lnTo>
                    <a:pt x="18220" y="26346"/>
                  </a:lnTo>
                  <a:lnTo>
                    <a:pt x="17204" y="26549"/>
                  </a:lnTo>
                  <a:lnTo>
                    <a:pt x="16120" y="26617"/>
                  </a:lnTo>
                  <a:lnTo>
                    <a:pt x="15036" y="26549"/>
                  </a:lnTo>
                  <a:lnTo>
                    <a:pt x="14021" y="26346"/>
                  </a:lnTo>
                  <a:lnTo>
                    <a:pt x="13005" y="26143"/>
                  </a:lnTo>
                  <a:lnTo>
                    <a:pt x="12056" y="25737"/>
                  </a:lnTo>
                  <a:lnTo>
                    <a:pt x="11108" y="25330"/>
                  </a:lnTo>
                  <a:lnTo>
                    <a:pt x="10228" y="24789"/>
                  </a:lnTo>
                  <a:lnTo>
                    <a:pt x="9415" y="24179"/>
                  </a:lnTo>
                  <a:lnTo>
                    <a:pt x="8670" y="23502"/>
                  </a:lnTo>
                  <a:lnTo>
                    <a:pt x="8061" y="22757"/>
                  </a:lnTo>
                  <a:lnTo>
                    <a:pt x="7451" y="21944"/>
                  </a:lnTo>
                  <a:lnTo>
                    <a:pt x="6909" y="21064"/>
                  </a:lnTo>
                  <a:lnTo>
                    <a:pt x="6435" y="20183"/>
                  </a:lnTo>
                  <a:lnTo>
                    <a:pt x="6096" y="19235"/>
                  </a:lnTo>
                  <a:lnTo>
                    <a:pt x="5826" y="18219"/>
                  </a:lnTo>
                  <a:lnTo>
                    <a:pt x="5690" y="17135"/>
                  </a:lnTo>
                  <a:lnTo>
                    <a:pt x="5622" y="16119"/>
                  </a:lnTo>
                  <a:lnTo>
                    <a:pt x="5690" y="15036"/>
                  </a:lnTo>
                  <a:lnTo>
                    <a:pt x="5826" y="13952"/>
                  </a:lnTo>
                  <a:lnTo>
                    <a:pt x="6096" y="12936"/>
                  </a:lnTo>
                  <a:lnTo>
                    <a:pt x="6435" y="11988"/>
                  </a:lnTo>
                  <a:lnTo>
                    <a:pt x="6909" y="11108"/>
                  </a:lnTo>
                  <a:lnTo>
                    <a:pt x="7451" y="10227"/>
                  </a:lnTo>
                  <a:lnTo>
                    <a:pt x="8061" y="9414"/>
                  </a:lnTo>
                  <a:lnTo>
                    <a:pt x="8670" y="8669"/>
                  </a:lnTo>
                  <a:lnTo>
                    <a:pt x="9415" y="7992"/>
                  </a:lnTo>
                  <a:lnTo>
                    <a:pt x="10228" y="7382"/>
                  </a:lnTo>
                  <a:lnTo>
                    <a:pt x="11108" y="6841"/>
                  </a:lnTo>
                  <a:lnTo>
                    <a:pt x="12056" y="6434"/>
                  </a:lnTo>
                  <a:lnTo>
                    <a:pt x="13005" y="6028"/>
                  </a:lnTo>
                  <a:lnTo>
                    <a:pt x="14021" y="5825"/>
                  </a:lnTo>
                  <a:lnTo>
                    <a:pt x="15036" y="5622"/>
                  </a:lnTo>
                  <a:lnTo>
                    <a:pt x="16120" y="5554"/>
                  </a:lnTo>
                  <a:close/>
                  <a:moveTo>
                    <a:pt x="15307" y="0"/>
                  </a:moveTo>
                  <a:lnTo>
                    <a:pt x="14495" y="68"/>
                  </a:lnTo>
                  <a:lnTo>
                    <a:pt x="13682" y="136"/>
                  </a:lnTo>
                  <a:lnTo>
                    <a:pt x="12869" y="271"/>
                  </a:lnTo>
                  <a:lnTo>
                    <a:pt x="11311" y="677"/>
                  </a:lnTo>
                  <a:lnTo>
                    <a:pt x="9821" y="1219"/>
                  </a:lnTo>
                  <a:lnTo>
                    <a:pt x="8467" y="1897"/>
                  </a:lnTo>
                  <a:lnTo>
                    <a:pt x="7112" y="2709"/>
                  </a:lnTo>
                  <a:lnTo>
                    <a:pt x="5893" y="3657"/>
                  </a:lnTo>
                  <a:lnTo>
                    <a:pt x="4742" y="4673"/>
                  </a:lnTo>
                  <a:lnTo>
                    <a:pt x="3726" y="5825"/>
                  </a:lnTo>
                  <a:lnTo>
                    <a:pt x="2778" y="7044"/>
                  </a:lnTo>
                  <a:lnTo>
                    <a:pt x="1965" y="8398"/>
                  </a:lnTo>
                  <a:lnTo>
                    <a:pt x="1288" y="9821"/>
                  </a:lnTo>
                  <a:lnTo>
                    <a:pt x="746" y="11311"/>
                  </a:lnTo>
                  <a:lnTo>
                    <a:pt x="340" y="12868"/>
                  </a:lnTo>
                  <a:lnTo>
                    <a:pt x="204" y="13613"/>
                  </a:lnTo>
                  <a:lnTo>
                    <a:pt x="136" y="14426"/>
                  </a:lnTo>
                  <a:lnTo>
                    <a:pt x="69" y="15239"/>
                  </a:lnTo>
                  <a:lnTo>
                    <a:pt x="1" y="16119"/>
                  </a:lnTo>
                  <a:lnTo>
                    <a:pt x="69" y="16932"/>
                  </a:lnTo>
                  <a:lnTo>
                    <a:pt x="136" y="17745"/>
                  </a:lnTo>
                  <a:lnTo>
                    <a:pt x="204" y="18558"/>
                  </a:lnTo>
                  <a:lnTo>
                    <a:pt x="340" y="19303"/>
                  </a:lnTo>
                  <a:lnTo>
                    <a:pt x="746" y="20860"/>
                  </a:lnTo>
                  <a:lnTo>
                    <a:pt x="1288" y="22350"/>
                  </a:lnTo>
                  <a:lnTo>
                    <a:pt x="1965" y="23773"/>
                  </a:lnTo>
                  <a:lnTo>
                    <a:pt x="2778" y="25127"/>
                  </a:lnTo>
                  <a:lnTo>
                    <a:pt x="3726" y="26346"/>
                  </a:lnTo>
                  <a:lnTo>
                    <a:pt x="4742" y="27498"/>
                  </a:lnTo>
                  <a:lnTo>
                    <a:pt x="5893" y="28514"/>
                  </a:lnTo>
                  <a:lnTo>
                    <a:pt x="7112" y="29462"/>
                  </a:lnTo>
                  <a:lnTo>
                    <a:pt x="8467" y="30274"/>
                  </a:lnTo>
                  <a:lnTo>
                    <a:pt x="9821" y="30952"/>
                  </a:lnTo>
                  <a:lnTo>
                    <a:pt x="11311" y="31494"/>
                  </a:lnTo>
                  <a:lnTo>
                    <a:pt x="12869" y="31900"/>
                  </a:lnTo>
                  <a:lnTo>
                    <a:pt x="13682" y="32035"/>
                  </a:lnTo>
                  <a:lnTo>
                    <a:pt x="14495" y="32103"/>
                  </a:lnTo>
                  <a:lnTo>
                    <a:pt x="15307" y="32171"/>
                  </a:lnTo>
                  <a:lnTo>
                    <a:pt x="16933" y="32171"/>
                  </a:lnTo>
                  <a:lnTo>
                    <a:pt x="17746" y="32103"/>
                  </a:lnTo>
                  <a:lnTo>
                    <a:pt x="18558" y="32035"/>
                  </a:lnTo>
                  <a:lnTo>
                    <a:pt x="19371" y="31900"/>
                  </a:lnTo>
                  <a:lnTo>
                    <a:pt x="20861" y="31494"/>
                  </a:lnTo>
                  <a:lnTo>
                    <a:pt x="22351" y="30952"/>
                  </a:lnTo>
                  <a:lnTo>
                    <a:pt x="23773" y="30274"/>
                  </a:lnTo>
                  <a:lnTo>
                    <a:pt x="25060" y="29462"/>
                  </a:lnTo>
                  <a:lnTo>
                    <a:pt x="26347" y="28514"/>
                  </a:lnTo>
                  <a:lnTo>
                    <a:pt x="27498" y="27498"/>
                  </a:lnTo>
                  <a:lnTo>
                    <a:pt x="28514" y="26346"/>
                  </a:lnTo>
                  <a:lnTo>
                    <a:pt x="29463" y="25127"/>
                  </a:lnTo>
                  <a:lnTo>
                    <a:pt x="30208" y="23773"/>
                  </a:lnTo>
                  <a:lnTo>
                    <a:pt x="30885" y="22350"/>
                  </a:lnTo>
                  <a:lnTo>
                    <a:pt x="31427" y="20860"/>
                  </a:lnTo>
                  <a:lnTo>
                    <a:pt x="31833" y="19303"/>
                  </a:lnTo>
                  <a:lnTo>
                    <a:pt x="31968" y="18558"/>
                  </a:lnTo>
                  <a:lnTo>
                    <a:pt x="32104" y="17745"/>
                  </a:lnTo>
                  <a:lnTo>
                    <a:pt x="32172" y="16932"/>
                  </a:lnTo>
                  <a:lnTo>
                    <a:pt x="32172" y="16119"/>
                  </a:lnTo>
                  <a:lnTo>
                    <a:pt x="32172" y="15239"/>
                  </a:lnTo>
                  <a:lnTo>
                    <a:pt x="32104" y="14426"/>
                  </a:lnTo>
                  <a:lnTo>
                    <a:pt x="31968" y="13613"/>
                  </a:lnTo>
                  <a:lnTo>
                    <a:pt x="31833" y="12868"/>
                  </a:lnTo>
                  <a:lnTo>
                    <a:pt x="31427" y="11311"/>
                  </a:lnTo>
                  <a:lnTo>
                    <a:pt x="30885" y="9821"/>
                  </a:lnTo>
                  <a:lnTo>
                    <a:pt x="30208" y="8398"/>
                  </a:lnTo>
                  <a:lnTo>
                    <a:pt x="29463" y="7044"/>
                  </a:lnTo>
                  <a:lnTo>
                    <a:pt x="28514" y="5825"/>
                  </a:lnTo>
                  <a:lnTo>
                    <a:pt x="27498" y="4673"/>
                  </a:lnTo>
                  <a:lnTo>
                    <a:pt x="26347" y="3657"/>
                  </a:lnTo>
                  <a:lnTo>
                    <a:pt x="25060" y="2709"/>
                  </a:lnTo>
                  <a:lnTo>
                    <a:pt x="23773" y="1897"/>
                  </a:lnTo>
                  <a:lnTo>
                    <a:pt x="22351" y="1219"/>
                  </a:lnTo>
                  <a:lnTo>
                    <a:pt x="20861" y="677"/>
                  </a:lnTo>
                  <a:lnTo>
                    <a:pt x="19371" y="271"/>
                  </a:lnTo>
                  <a:lnTo>
                    <a:pt x="18558" y="136"/>
                  </a:lnTo>
                  <a:lnTo>
                    <a:pt x="17746" y="68"/>
                  </a:lnTo>
                  <a:lnTo>
                    <a:pt x="16933" y="0"/>
                  </a:lnTo>
                  <a:close/>
                </a:path>
              </a:pathLst>
            </a:custGeom>
            <a:solidFill>
              <a:srgbClr val="41B6E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11684650" y="1740969"/>
              <a:ext cx="859449" cy="865298"/>
            </a:xfrm>
            <a:custGeom>
              <a:avLst/>
              <a:gdLst/>
              <a:ahLst/>
              <a:cxnLst/>
              <a:rect l="l" t="t" r="r" b="b"/>
              <a:pathLst>
                <a:path w="20929" h="21065" fill="none" extrusionOk="0">
                  <a:moveTo>
                    <a:pt x="10498" y="1"/>
                  </a:moveTo>
                  <a:lnTo>
                    <a:pt x="10498" y="1"/>
                  </a:lnTo>
                  <a:lnTo>
                    <a:pt x="11582" y="69"/>
                  </a:lnTo>
                  <a:lnTo>
                    <a:pt x="12598" y="272"/>
                  </a:lnTo>
                  <a:lnTo>
                    <a:pt x="13614" y="475"/>
                  </a:lnTo>
                  <a:lnTo>
                    <a:pt x="14562" y="881"/>
                  </a:lnTo>
                  <a:lnTo>
                    <a:pt x="15442" y="1288"/>
                  </a:lnTo>
                  <a:lnTo>
                    <a:pt x="16323" y="1829"/>
                  </a:lnTo>
                  <a:lnTo>
                    <a:pt x="17135" y="2439"/>
                  </a:lnTo>
                  <a:lnTo>
                    <a:pt x="17880" y="3116"/>
                  </a:lnTo>
                  <a:lnTo>
                    <a:pt x="18558" y="3861"/>
                  </a:lnTo>
                  <a:lnTo>
                    <a:pt x="19167" y="4674"/>
                  </a:lnTo>
                  <a:lnTo>
                    <a:pt x="19709" y="5555"/>
                  </a:lnTo>
                  <a:lnTo>
                    <a:pt x="20115" y="6435"/>
                  </a:lnTo>
                  <a:lnTo>
                    <a:pt x="20454" y="7383"/>
                  </a:lnTo>
                  <a:lnTo>
                    <a:pt x="20725" y="8399"/>
                  </a:lnTo>
                  <a:lnTo>
                    <a:pt x="20928" y="9483"/>
                  </a:lnTo>
                  <a:lnTo>
                    <a:pt x="20928" y="10566"/>
                  </a:lnTo>
                  <a:lnTo>
                    <a:pt x="20928" y="10566"/>
                  </a:lnTo>
                  <a:lnTo>
                    <a:pt x="20928" y="11582"/>
                  </a:lnTo>
                  <a:lnTo>
                    <a:pt x="20725" y="12666"/>
                  </a:lnTo>
                  <a:lnTo>
                    <a:pt x="20454" y="13682"/>
                  </a:lnTo>
                  <a:lnTo>
                    <a:pt x="20115" y="14630"/>
                  </a:lnTo>
                  <a:lnTo>
                    <a:pt x="19709" y="15511"/>
                  </a:lnTo>
                  <a:lnTo>
                    <a:pt x="19167" y="16391"/>
                  </a:lnTo>
                  <a:lnTo>
                    <a:pt x="18558" y="17204"/>
                  </a:lnTo>
                  <a:lnTo>
                    <a:pt x="17880" y="17949"/>
                  </a:lnTo>
                  <a:lnTo>
                    <a:pt x="17135" y="18626"/>
                  </a:lnTo>
                  <a:lnTo>
                    <a:pt x="16323" y="19236"/>
                  </a:lnTo>
                  <a:lnTo>
                    <a:pt x="15442" y="19777"/>
                  </a:lnTo>
                  <a:lnTo>
                    <a:pt x="14562" y="20184"/>
                  </a:lnTo>
                  <a:lnTo>
                    <a:pt x="13614" y="20590"/>
                  </a:lnTo>
                  <a:lnTo>
                    <a:pt x="12598" y="20793"/>
                  </a:lnTo>
                  <a:lnTo>
                    <a:pt x="11582" y="20996"/>
                  </a:lnTo>
                  <a:lnTo>
                    <a:pt x="10498" y="21064"/>
                  </a:lnTo>
                  <a:lnTo>
                    <a:pt x="10498" y="21064"/>
                  </a:lnTo>
                  <a:lnTo>
                    <a:pt x="9414" y="20996"/>
                  </a:lnTo>
                  <a:lnTo>
                    <a:pt x="8399" y="20793"/>
                  </a:lnTo>
                  <a:lnTo>
                    <a:pt x="7383" y="20590"/>
                  </a:lnTo>
                  <a:lnTo>
                    <a:pt x="6434" y="20184"/>
                  </a:lnTo>
                  <a:lnTo>
                    <a:pt x="5486" y="19777"/>
                  </a:lnTo>
                  <a:lnTo>
                    <a:pt x="4606" y="19236"/>
                  </a:lnTo>
                  <a:lnTo>
                    <a:pt x="3793" y="18626"/>
                  </a:lnTo>
                  <a:lnTo>
                    <a:pt x="3048" y="17949"/>
                  </a:lnTo>
                  <a:lnTo>
                    <a:pt x="2439" y="17204"/>
                  </a:lnTo>
                  <a:lnTo>
                    <a:pt x="1829" y="16391"/>
                  </a:lnTo>
                  <a:lnTo>
                    <a:pt x="1287" y="15511"/>
                  </a:lnTo>
                  <a:lnTo>
                    <a:pt x="813" y="14630"/>
                  </a:lnTo>
                  <a:lnTo>
                    <a:pt x="474" y="13682"/>
                  </a:lnTo>
                  <a:lnTo>
                    <a:pt x="204" y="12666"/>
                  </a:lnTo>
                  <a:lnTo>
                    <a:pt x="68" y="11582"/>
                  </a:lnTo>
                  <a:lnTo>
                    <a:pt x="0" y="10566"/>
                  </a:lnTo>
                  <a:lnTo>
                    <a:pt x="0" y="10566"/>
                  </a:lnTo>
                  <a:lnTo>
                    <a:pt x="68" y="9483"/>
                  </a:lnTo>
                  <a:lnTo>
                    <a:pt x="204" y="8399"/>
                  </a:lnTo>
                  <a:lnTo>
                    <a:pt x="474" y="7383"/>
                  </a:lnTo>
                  <a:lnTo>
                    <a:pt x="813" y="6435"/>
                  </a:lnTo>
                  <a:lnTo>
                    <a:pt x="1287" y="5555"/>
                  </a:lnTo>
                  <a:lnTo>
                    <a:pt x="1829" y="4674"/>
                  </a:lnTo>
                  <a:lnTo>
                    <a:pt x="2439" y="3861"/>
                  </a:lnTo>
                  <a:lnTo>
                    <a:pt x="3048" y="3116"/>
                  </a:lnTo>
                  <a:lnTo>
                    <a:pt x="3793" y="2439"/>
                  </a:lnTo>
                  <a:lnTo>
                    <a:pt x="4606" y="1829"/>
                  </a:lnTo>
                  <a:lnTo>
                    <a:pt x="5486" y="1288"/>
                  </a:lnTo>
                  <a:lnTo>
                    <a:pt x="6434" y="881"/>
                  </a:lnTo>
                  <a:lnTo>
                    <a:pt x="7383" y="475"/>
                  </a:lnTo>
                  <a:lnTo>
                    <a:pt x="8399" y="272"/>
                  </a:lnTo>
                  <a:lnTo>
                    <a:pt x="9414" y="69"/>
                  </a:lnTo>
                  <a:lnTo>
                    <a:pt x="10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11453783" y="1512865"/>
              <a:ext cx="1321143" cy="1321504"/>
            </a:xfrm>
            <a:custGeom>
              <a:avLst/>
              <a:gdLst/>
              <a:ahLst/>
              <a:cxnLst/>
              <a:rect l="l" t="t" r="r" b="b"/>
              <a:pathLst>
                <a:path w="32172" h="32171" fill="none" extrusionOk="0">
                  <a:moveTo>
                    <a:pt x="16120" y="0"/>
                  </a:moveTo>
                  <a:lnTo>
                    <a:pt x="16120" y="0"/>
                  </a:lnTo>
                  <a:lnTo>
                    <a:pt x="15307" y="0"/>
                  </a:lnTo>
                  <a:lnTo>
                    <a:pt x="14495" y="68"/>
                  </a:lnTo>
                  <a:lnTo>
                    <a:pt x="13682" y="136"/>
                  </a:lnTo>
                  <a:lnTo>
                    <a:pt x="12869" y="271"/>
                  </a:lnTo>
                  <a:lnTo>
                    <a:pt x="11311" y="677"/>
                  </a:lnTo>
                  <a:lnTo>
                    <a:pt x="9821" y="1219"/>
                  </a:lnTo>
                  <a:lnTo>
                    <a:pt x="8467" y="1897"/>
                  </a:lnTo>
                  <a:lnTo>
                    <a:pt x="7112" y="2709"/>
                  </a:lnTo>
                  <a:lnTo>
                    <a:pt x="5893" y="3657"/>
                  </a:lnTo>
                  <a:lnTo>
                    <a:pt x="4742" y="4673"/>
                  </a:lnTo>
                  <a:lnTo>
                    <a:pt x="3726" y="5825"/>
                  </a:lnTo>
                  <a:lnTo>
                    <a:pt x="2778" y="7044"/>
                  </a:lnTo>
                  <a:lnTo>
                    <a:pt x="1965" y="8398"/>
                  </a:lnTo>
                  <a:lnTo>
                    <a:pt x="1288" y="9821"/>
                  </a:lnTo>
                  <a:lnTo>
                    <a:pt x="746" y="11311"/>
                  </a:lnTo>
                  <a:lnTo>
                    <a:pt x="340" y="12868"/>
                  </a:lnTo>
                  <a:lnTo>
                    <a:pt x="204" y="13613"/>
                  </a:lnTo>
                  <a:lnTo>
                    <a:pt x="136" y="14426"/>
                  </a:lnTo>
                  <a:lnTo>
                    <a:pt x="69" y="15239"/>
                  </a:lnTo>
                  <a:lnTo>
                    <a:pt x="1" y="16119"/>
                  </a:lnTo>
                  <a:lnTo>
                    <a:pt x="1" y="16119"/>
                  </a:lnTo>
                  <a:lnTo>
                    <a:pt x="69" y="16932"/>
                  </a:lnTo>
                  <a:lnTo>
                    <a:pt x="136" y="17745"/>
                  </a:lnTo>
                  <a:lnTo>
                    <a:pt x="204" y="18558"/>
                  </a:lnTo>
                  <a:lnTo>
                    <a:pt x="340" y="19303"/>
                  </a:lnTo>
                  <a:lnTo>
                    <a:pt x="746" y="20860"/>
                  </a:lnTo>
                  <a:lnTo>
                    <a:pt x="1288" y="22350"/>
                  </a:lnTo>
                  <a:lnTo>
                    <a:pt x="1965" y="23773"/>
                  </a:lnTo>
                  <a:lnTo>
                    <a:pt x="2778" y="25127"/>
                  </a:lnTo>
                  <a:lnTo>
                    <a:pt x="3726" y="26346"/>
                  </a:lnTo>
                  <a:lnTo>
                    <a:pt x="4742" y="27498"/>
                  </a:lnTo>
                  <a:lnTo>
                    <a:pt x="5893" y="28514"/>
                  </a:lnTo>
                  <a:lnTo>
                    <a:pt x="7112" y="29462"/>
                  </a:lnTo>
                  <a:lnTo>
                    <a:pt x="8467" y="30274"/>
                  </a:lnTo>
                  <a:lnTo>
                    <a:pt x="9821" y="30952"/>
                  </a:lnTo>
                  <a:lnTo>
                    <a:pt x="11311" y="31494"/>
                  </a:lnTo>
                  <a:lnTo>
                    <a:pt x="12869" y="31900"/>
                  </a:lnTo>
                  <a:lnTo>
                    <a:pt x="13682" y="32035"/>
                  </a:lnTo>
                  <a:lnTo>
                    <a:pt x="14495" y="32103"/>
                  </a:lnTo>
                  <a:lnTo>
                    <a:pt x="15307" y="32171"/>
                  </a:lnTo>
                  <a:lnTo>
                    <a:pt x="16120" y="32171"/>
                  </a:lnTo>
                  <a:lnTo>
                    <a:pt x="16120" y="32171"/>
                  </a:lnTo>
                  <a:lnTo>
                    <a:pt x="16933" y="32171"/>
                  </a:lnTo>
                  <a:lnTo>
                    <a:pt x="17746" y="32103"/>
                  </a:lnTo>
                  <a:lnTo>
                    <a:pt x="18558" y="32035"/>
                  </a:lnTo>
                  <a:lnTo>
                    <a:pt x="19371" y="31900"/>
                  </a:lnTo>
                  <a:lnTo>
                    <a:pt x="20861" y="31494"/>
                  </a:lnTo>
                  <a:lnTo>
                    <a:pt x="22351" y="30952"/>
                  </a:lnTo>
                  <a:lnTo>
                    <a:pt x="23773" y="30274"/>
                  </a:lnTo>
                  <a:lnTo>
                    <a:pt x="25060" y="29462"/>
                  </a:lnTo>
                  <a:lnTo>
                    <a:pt x="26347" y="28514"/>
                  </a:lnTo>
                  <a:lnTo>
                    <a:pt x="27498" y="27498"/>
                  </a:lnTo>
                  <a:lnTo>
                    <a:pt x="28514" y="26346"/>
                  </a:lnTo>
                  <a:lnTo>
                    <a:pt x="29463" y="25127"/>
                  </a:lnTo>
                  <a:lnTo>
                    <a:pt x="30208" y="23773"/>
                  </a:lnTo>
                  <a:lnTo>
                    <a:pt x="30885" y="22350"/>
                  </a:lnTo>
                  <a:lnTo>
                    <a:pt x="31427" y="20860"/>
                  </a:lnTo>
                  <a:lnTo>
                    <a:pt x="31833" y="19303"/>
                  </a:lnTo>
                  <a:lnTo>
                    <a:pt x="31968" y="18558"/>
                  </a:lnTo>
                  <a:lnTo>
                    <a:pt x="32104" y="17745"/>
                  </a:lnTo>
                  <a:lnTo>
                    <a:pt x="32172" y="16932"/>
                  </a:lnTo>
                  <a:lnTo>
                    <a:pt x="32172" y="16119"/>
                  </a:lnTo>
                  <a:lnTo>
                    <a:pt x="32172" y="16119"/>
                  </a:lnTo>
                  <a:lnTo>
                    <a:pt x="32172" y="15239"/>
                  </a:lnTo>
                  <a:lnTo>
                    <a:pt x="32104" y="14426"/>
                  </a:lnTo>
                  <a:lnTo>
                    <a:pt x="31968" y="13613"/>
                  </a:lnTo>
                  <a:lnTo>
                    <a:pt x="31833" y="12868"/>
                  </a:lnTo>
                  <a:lnTo>
                    <a:pt x="31427" y="11311"/>
                  </a:lnTo>
                  <a:lnTo>
                    <a:pt x="30885" y="9821"/>
                  </a:lnTo>
                  <a:lnTo>
                    <a:pt x="30208" y="8398"/>
                  </a:lnTo>
                  <a:lnTo>
                    <a:pt x="29463" y="7044"/>
                  </a:lnTo>
                  <a:lnTo>
                    <a:pt x="28514" y="5825"/>
                  </a:lnTo>
                  <a:lnTo>
                    <a:pt x="27498" y="4673"/>
                  </a:lnTo>
                  <a:lnTo>
                    <a:pt x="26347" y="3657"/>
                  </a:lnTo>
                  <a:lnTo>
                    <a:pt x="25060" y="2709"/>
                  </a:lnTo>
                  <a:lnTo>
                    <a:pt x="23773" y="1897"/>
                  </a:lnTo>
                  <a:lnTo>
                    <a:pt x="22351" y="1219"/>
                  </a:lnTo>
                  <a:lnTo>
                    <a:pt x="20861" y="677"/>
                  </a:lnTo>
                  <a:lnTo>
                    <a:pt x="19371" y="271"/>
                  </a:lnTo>
                  <a:lnTo>
                    <a:pt x="18558" y="136"/>
                  </a:lnTo>
                  <a:lnTo>
                    <a:pt x="17746" y="68"/>
                  </a:lnTo>
                  <a:lnTo>
                    <a:pt x="16933" y="0"/>
                  </a:lnTo>
                  <a:lnTo>
                    <a:pt x="16120" y="0"/>
                  </a:lnTo>
                  <a:lnTo>
                    <a:pt x="16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11364795" y="2517169"/>
              <a:ext cx="400548" cy="40067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4877" y="1"/>
                  </a:moveTo>
                  <a:lnTo>
                    <a:pt x="4403" y="69"/>
                  </a:lnTo>
                  <a:lnTo>
                    <a:pt x="3929" y="136"/>
                  </a:lnTo>
                  <a:lnTo>
                    <a:pt x="3455" y="272"/>
                  </a:lnTo>
                  <a:lnTo>
                    <a:pt x="2981" y="407"/>
                  </a:lnTo>
                  <a:lnTo>
                    <a:pt x="2574" y="610"/>
                  </a:lnTo>
                  <a:lnTo>
                    <a:pt x="2168" y="881"/>
                  </a:lnTo>
                  <a:lnTo>
                    <a:pt x="1762" y="1152"/>
                  </a:lnTo>
                  <a:lnTo>
                    <a:pt x="1423" y="1423"/>
                  </a:lnTo>
                  <a:lnTo>
                    <a:pt x="1152" y="1830"/>
                  </a:lnTo>
                  <a:lnTo>
                    <a:pt x="813" y="2168"/>
                  </a:lnTo>
                  <a:lnTo>
                    <a:pt x="610" y="2575"/>
                  </a:lnTo>
                  <a:lnTo>
                    <a:pt x="407" y="2981"/>
                  </a:lnTo>
                  <a:lnTo>
                    <a:pt x="204" y="3455"/>
                  </a:lnTo>
                  <a:lnTo>
                    <a:pt x="136" y="3929"/>
                  </a:lnTo>
                  <a:lnTo>
                    <a:pt x="1" y="4403"/>
                  </a:lnTo>
                  <a:lnTo>
                    <a:pt x="1" y="4877"/>
                  </a:lnTo>
                  <a:lnTo>
                    <a:pt x="1" y="5419"/>
                  </a:lnTo>
                  <a:lnTo>
                    <a:pt x="136" y="5893"/>
                  </a:lnTo>
                  <a:lnTo>
                    <a:pt x="204" y="6367"/>
                  </a:lnTo>
                  <a:lnTo>
                    <a:pt x="407" y="6774"/>
                  </a:lnTo>
                  <a:lnTo>
                    <a:pt x="610" y="7248"/>
                  </a:lnTo>
                  <a:lnTo>
                    <a:pt x="813" y="7654"/>
                  </a:lnTo>
                  <a:lnTo>
                    <a:pt x="1152" y="7993"/>
                  </a:lnTo>
                  <a:lnTo>
                    <a:pt x="1423" y="8331"/>
                  </a:lnTo>
                  <a:lnTo>
                    <a:pt x="1762" y="8670"/>
                  </a:lnTo>
                  <a:lnTo>
                    <a:pt x="2168" y="8941"/>
                  </a:lnTo>
                  <a:lnTo>
                    <a:pt x="2574" y="9212"/>
                  </a:lnTo>
                  <a:lnTo>
                    <a:pt x="2981" y="9415"/>
                  </a:lnTo>
                  <a:lnTo>
                    <a:pt x="3455" y="9551"/>
                  </a:lnTo>
                  <a:lnTo>
                    <a:pt x="3929" y="9686"/>
                  </a:lnTo>
                  <a:lnTo>
                    <a:pt x="4403" y="9754"/>
                  </a:lnTo>
                  <a:lnTo>
                    <a:pt x="5351" y="9754"/>
                  </a:lnTo>
                  <a:lnTo>
                    <a:pt x="5893" y="9686"/>
                  </a:lnTo>
                  <a:lnTo>
                    <a:pt x="6299" y="9551"/>
                  </a:lnTo>
                  <a:lnTo>
                    <a:pt x="6773" y="9415"/>
                  </a:lnTo>
                  <a:lnTo>
                    <a:pt x="7180" y="9212"/>
                  </a:lnTo>
                  <a:lnTo>
                    <a:pt x="7586" y="8941"/>
                  </a:lnTo>
                  <a:lnTo>
                    <a:pt x="7993" y="8670"/>
                  </a:lnTo>
                  <a:lnTo>
                    <a:pt x="8331" y="8331"/>
                  </a:lnTo>
                  <a:lnTo>
                    <a:pt x="8670" y="7993"/>
                  </a:lnTo>
                  <a:lnTo>
                    <a:pt x="8941" y="7654"/>
                  </a:lnTo>
                  <a:lnTo>
                    <a:pt x="9144" y="7248"/>
                  </a:lnTo>
                  <a:lnTo>
                    <a:pt x="9347" y="6774"/>
                  </a:lnTo>
                  <a:lnTo>
                    <a:pt x="9550" y="6367"/>
                  </a:lnTo>
                  <a:lnTo>
                    <a:pt x="9618" y="5893"/>
                  </a:lnTo>
                  <a:lnTo>
                    <a:pt x="9753" y="5419"/>
                  </a:lnTo>
                  <a:lnTo>
                    <a:pt x="9753" y="4877"/>
                  </a:lnTo>
                  <a:lnTo>
                    <a:pt x="9753" y="4403"/>
                  </a:lnTo>
                  <a:lnTo>
                    <a:pt x="9618" y="3929"/>
                  </a:lnTo>
                  <a:lnTo>
                    <a:pt x="9550" y="3455"/>
                  </a:lnTo>
                  <a:lnTo>
                    <a:pt x="9347" y="2981"/>
                  </a:lnTo>
                  <a:lnTo>
                    <a:pt x="9144" y="2575"/>
                  </a:lnTo>
                  <a:lnTo>
                    <a:pt x="8941" y="2168"/>
                  </a:lnTo>
                  <a:lnTo>
                    <a:pt x="8670" y="1830"/>
                  </a:lnTo>
                  <a:lnTo>
                    <a:pt x="8331" y="1423"/>
                  </a:lnTo>
                  <a:lnTo>
                    <a:pt x="7993" y="1152"/>
                  </a:lnTo>
                  <a:lnTo>
                    <a:pt x="7586" y="881"/>
                  </a:lnTo>
                  <a:lnTo>
                    <a:pt x="7180" y="610"/>
                  </a:lnTo>
                  <a:lnTo>
                    <a:pt x="6773" y="407"/>
                  </a:lnTo>
                  <a:lnTo>
                    <a:pt x="6299" y="272"/>
                  </a:lnTo>
                  <a:lnTo>
                    <a:pt x="5893" y="136"/>
                  </a:lnTo>
                  <a:lnTo>
                    <a:pt x="5351" y="69"/>
                  </a:lnTo>
                  <a:lnTo>
                    <a:pt x="4877" y="1"/>
                  </a:lnTo>
                  <a:close/>
                </a:path>
              </a:pathLst>
            </a:custGeom>
            <a:solidFill>
              <a:srgbClr val="99D6EA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12302063" y="1421057"/>
              <a:ext cx="559100" cy="562022"/>
            </a:xfrm>
            <a:custGeom>
              <a:avLst/>
              <a:gdLst/>
              <a:ahLst/>
              <a:cxnLst/>
              <a:rect l="l" t="t" r="r" b="b"/>
              <a:pathLst>
                <a:path w="13615" h="13682" extrusionOk="0">
                  <a:moveTo>
                    <a:pt x="6841" y="0"/>
                  </a:moveTo>
                  <a:lnTo>
                    <a:pt x="6096" y="68"/>
                  </a:lnTo>
                  <a:lnTo>
                    <a:pt x="5419" y="136"/>
                  </a:lnTo>
                  <a:lnTo>
                    <a:pt x="4810" y="339"/>
                  </a:lnTo>
                  <a:lnTo>
                    <a:pt x="4200" y="542"/>
                  </a:lnTo>
                  <a:lnTo>
                    <a:pt x="3590" y="813"/>
                  </a:lnTo>
                  <a:lnTo>
                    <a:pt x="2981" y="1151"/>
                  </a:lnTo>
                  <a:lnTo>
                    <a:pt x="2507" y="1558"/>
                  </a:lnTo>
                  <a:lnTo>
                    <a:pt x="2033" y="2032"/>
                  </a:lnTo>
                  <a:lnTo>
                    <a:pt x="1559" y="2506"/>
                  </a:lnTo>
                  <a:lnTo>
                    <a:pt x="1152" y="3048"/>
                  </a:lnTo>
                  <a:lnTo>
                    <a:pt x="814" y="3590"/>
                  </a:lnTo>
                  <a:lnTo>
                    <a:pt x="543" y="4199"/>
                  </a:lnTo>
                  <a:lnTo>
                    <a:pt x="340" y="4809"/>
                  </a:lnTo>
                  <a:lnTo>
                    <a:pt x="136" y="5486"/>
                  </a:lnTo>
                  <a:lnTo>
                    <a:pt x="69" y="6163"/>
                  </a:lnTo>
                  <a:lnTo>
                    <a:pt x="1" y="6841"/>
                  </a:lnTo>
                  <a:lnTo>
                    <a:pt x="69" y="7518"/>
                  </a:lnTo>
                  <a:lnTo>
                    <a:pt x="136" y="8195"/>
                  </a:lnTo>
                  <a:lnTo>
                    <a:pt x="340" y="8872"/>
                  </a:lnTo>
                  <a:lnTo>
                    <a:pt x="543" y="9482"/>
                  </a:lnTo>
                  <a:lnTo>
                    <a:pt x="814" y="10092"/>
                  </a:lnTo>
                  <a:lnTo>
                    <a:pt x="1152" y="10701"/>
                  </a:lnTo>
                  <a:lnTo>
                    <a:pt x="1559" y="11175"/>
                  </a:lnTo>
                  <a:lnTo>
                    <a:pt x="2033" y="11649"/>
                  </a:lnTo>
                  <a:lnTo>
                    <a:pt x="2507" y="12123"/>
                  </a:lnTo>
                  <a:lnTo>
                    <a:pt x="2981" y="12530"/>
                  </a:lnTo>
                  <a:lnTo>
                    <a:pt x="3590" y="12868"/>
                  </a:lnTo>
                  <a:lnTo>
                    <a:pt x="4200" y="13139"/>
                  </a:lnTo>
                  <a:lnTo>
                    <a:pt x="4810" y="13343"/>
                  </a:lnTo>
                  <a:lnTo>
                    <a:pt x="5419" y="13546"/>
                  </a:lnTo>
                  <a:lnTo>
                    <a:pt x="6096" y="13613"/>
                  </a:lnTo>
                  <a:lnTo>
                    <a:pt x="6841" y="13681"/>
                  </a:lnTo>
                  <a:lnTo>
                    <a:pt x="7519" y="13613"/>
                  </a:lnTo>
                  <a:lnTo>
                    <a:pt x="8196" y="13546"/>
                  </a:lnTo>
                  <a:lnTo>
                    <a:pt x="8873" y="13343"/>
                  </a:lnTo>
                  <a:lnTo>
                    <a:pt x="9483" y="13139"/>
                  </a:lnTo>
                  <a:lnTo>
                    <a:pt x="10092" y="12868"/>
                  </a:lnTo>
                  <a:lnTo>
                    <a:pt x="10634" y="12530"/>
                  </a:lnTo>
                  <a:lnTo>
                    <a:pt x="11176" y="12123"/>
                  </a:lnTo>
                  <a:lnTo>
                    <a:pt x="11650" y="11649"/>
                  </a:lnTo>
                  <a:lnTo>
                    <a:pt x="12056" y="11175"/>
                  </a:lnTo>
                  <a:lnTo>
                    <a:pt x="12463" y="10701"/>
                  </a:lnTo>
                  <a:lnTo>
                    <a:pt x="12801" y="10092"/>
                  </a:lnTo>
                  <a:lnTo>
                    <a:pt x="13140" y="9482"/>
                  </a:lnTo>
                  <a:lnTo>
                    <a:pt x="13343" y="8872"/>
                  </a:lnTo>
                  <a:lnTo>
                    <a:pt x="13479" y="8195"/>
                  </a:lnTo>
                  <a:lnTo>
                    <a:pt x="13614" y="7518"/>
                  </a:lnTo>
                  <a:lnTo>
                    <a:pt x="13614" y="6841"/>
                  </a:lnTo>
                  <a:lnTo>
                    <a:pt x="13614" y="6163"/>
                  </a:lnTo>
                  <a:lnTo>
                    <a:pt x="13479" y="5486"/>
                  </a:lnTo>
                  <a:lnTo>
                    <a:pt x="13343" y="4809"/>
                  </a:lnTo>
                  <a:lnTo>
                    <a:pt x="13140" y="4199"/>
                  </a:lnTo>
                  <a:lnTo>
                    <a:pt x="12801" y="3590"/>
                  </a:lnTo>
                  <a:lnTo>
                    <a:pt x="12463" y="3048"/>
                  </a:lnTo>
                  <a:lnTo>
                    <a:pt x="12056" y="2506"/>
                  </a:lnTo>
                  <a:lnTo>
                    <a:pt x="11650" y="2032"/>
                  </a:lnTo>
                  <a:lnTo>
                    <a:pt x="11176" y="1558"/>
                  </a:lnTo>
                  <a:lnTo>
                    <a:pt x="10634" y="1151"/>
                  </a:lnTo>
                  <a:lnTo>
                    <a:pt x="10092" y="813"/>
                  </a:lnTo>
                  <a:lnTo>
                    <a:pt x="9483" y="542"/>
                  </a:lnTo>
                  <a:lnTo>
                    <a:pt x="8873" y="339"/>
                  </a:lnTo>
                  <a:lnTo>
                    <a:pt x="8196" y="136"/>
                  </a:lnTo>
                  <a:lnTo>
                    <a:pt x="7519" y="68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rgbClr val="71C5E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11665186" y="2717504"/>
              <a:ext cx="200274" cy="200335"/>
            </a:xfrm>
            <a:custGeom>
              <a:avLst/>
              <a:gdLst/>
              <a:ahLst/>
              <a:cxnLst/>
              <a:rect l="l" t="t" r="r" b="b"/>
              <a:pathLst>
                <a:path w="4877" h="4877" extrusionOk="0">
                  <a:moveTo>
                    <a:pt x="2438" y="0"/>
                  </a:moveTo>
                  <a:lnTo>
                    <a:pt x="1964" y="68"/>
                  </a:lnTo>
                  <a:lnTo>
                    <a:pt x="1490" y="203"/>
                  </a:lnTo>
                  <a:lnTo>
                    <a:pt x="1084" y="474"/>
                  </a:lnTo>
                  <a:lnTo>
                    <a:pt x="745" y="745"/>
                  </a:lnTo>
                  <a:lnTo>
                    <a:pt x="407" y="1084"/>
                  </a:lnTo>
                  <a:lnTo>
                    <a:pt x="203" y="1490"/>
                  </a:lnTo>
                  <a:lnTo>
                    <a:pt x="68" y="1964"/>
                  </a:lnTo>
                  <a:lnTo>
                    <a:pt x="0" y="2439"/>
                  </a:lnTo>
                  <a:lnTo>
                    <a:pt x="68" y="2980"/>
                  </a:lnTo>
                  <a:lnTo>
                    <a:pt x="203" y="3387"/>
                  </a:lnTo>
                  <a:lnTo>
                    <a:pt x="407" y="3861"/>
                  </a:lnTo>
                  <a:lnTo>
                    <a:pt x="745" y="4199"/>
                  </a:lnTo>
                  <a:lnTo>
                    <a:pt x="1084" y="4470"/>
                  </a:lnTo>
                  <a:lnTo>
                    <a:pt x="1490" y="4741"/>
                  </a:lnTo>
                  <a:lnTo>
                    <a:pt x="1964" y="4877"/>
                  </a:lnTo>
                  <a:lnTo>
                    <a:pt x="2913" y="4877"/>
                  </a:lnTo>
                  <a:lnTo>
                    <a:pt x="3387" y="4741"/>
                  </a:lnTo>
                  <a:lnTo>
                    <a:pt x="3793" y="4470"/>
                  </a:lnTo>
                  <a:lnTo>
                    <a:pt x="4132" y="4199"/>
                  </a:lnTo>
                  <a:lnTo>
                    <a:pt x="4470" y="3861"/>
                  </a:lnTo>
                  <a:lnTo>
                    <a:pt x="4673" y="3387"/>
                  </a:lnTo>
                  <a:lnTo>
                    <a:pt x="4809" y="2980"/>
                  </a:lnTo>
                  <a:lnTo>
                    <a:pt x="4877" y="2439"/>
                  </a:lnTo>
                  <a:lnTo>
                    <a:pt x="4809" y="1964"/>
                  </a:lnTo>
                  <a:lnTo>
                    <a:pt x="4673" y="1490"/>
                  </a:lnTo>
                  <a:lnTo>
                    <a:pt x="4470" y="1084"/>
                  </a:lnTo>
                  <a:lnTo>
                    <a:pt x="4132" y="745"/>
                  </a:lnTo>
                  <a:lnTo>
                    <a:pt x="3793" y="474"/>
                  </a:lnTo>
                  <a:lnTo>
                    <a:pt x="3387" y="203"/>
                  </a:lnTo>
                  <a:lnTo>
                    <a:pt x="2913" y="68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CEE7F2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11514970" y="1599087"/>
              <a:ext cx="1176512" cy="1140722"/>
            </a:xfrm>
            <a:custGeom>
              <a:avLst/>
              <a:gdLst/>
              <a:ahLst/>
              <a:cxnLst/>
              <a:rect l="l" t="t" r="r" b="b"/>
              <a:pathLst>
                <a:path w="28650" h="27770" extrusionOk="0">
                  <a:moveTo>
                    <a:pt x="14969" y="1491"/>
                  </a:moveTo>
                  <a:lnTo>
                    <a:pt x="15578" y="1558"/>
                  </a:lnTo>
                  <a:lnTo>
                    <a:pt x="16120" y="1694"/>
                  </a:lnTo>
                  <a:lnTo>
                    <a:pt x="16662" y="2033"/>
                  </a:lnTo>
                  <a:lnTo>
                    <a:pt x="17204" y="2439"/>
                  </a:lnTo>
                  <a:lnTo>
                    <a:pt x="17610" y="2913"/>
                  </a:lnTo>
                  <a:lnTo>
                    <a:pt x="17881" y="3455"/>
                  </a:lnTo>
                  <a:lnTo>
                    <a:pt x="18084" y="4064"/>
                  </a:lnTo>
                  <a:lnTo>
                    <a:pt x="18152" y="4674"/>
                  </a:lnTo>
                  <a:lnTo>
                    <a:pt x="18084" y="5283"/>
                  </a:lnTo>
                  <a:lnTo>
                    <a:pt x="17881" y="5893"/>
                  </a:lnTo>
                  <a:lnTo>
                    <a:pt x="17610" y="6435"/>
                  </a:lnTo>
                  <a:lnTo>
                    <a:pt x="17204" y="6909"/>
                  </a:lnTo>
                  <a:lnTo>
                    <a:pt x="16730" y="7315"/>
                  </a:lnTo>
                  <a:lnTo>
                    <a:pt x="16188" y="7654"/>
                  </a:lnTo>
                  <a:lnTo>
                    <a:pt x="15578" y="7789"/>
                  </a:lnTo>
                  <a:lnTo>
                    <a:pt x="14969" y="7857"/>
                  </a:lnTo>
                  <a:lnTo>
                    <a:pt x="14291" y="7789"/>
                  </a:lnTo>
                  <a:lnTo>
                    <a:pt x="13750" y="7654"/>
                  </a:lnTo>
                  <a:lnTo>
                    <a:pt x="13140" y="7315"/>
                  </a:lnTo>
                  <a:lnTo>
                    <a:pt x="12666" y="6909"/>
                  </a:lnTo>
                  <a:lnTo>
                    <a:pt x="12260" y="6435"/>
                  </a:lnTo>
                  <a:lnTo>
                    <a:pt x="11989" y="5893"/>
                  </a:lnTo>
                  <a:lnTo>
                    <a:pt x="11786" y="5283"/>
                  </a:lnTo>
                  <a:lnTo>
                    <a:pt x="11718" y="4674"/>
                  </a:lnTo>
                  <a:lnTo>
                    <a:pt x="11786" y="4064"/>
                  </a:lnTo>
                  <a:lnTo>
                    <a:pt x="11989" y="3455"/>
                  </a:lnTo>
                  <a:lnTo>
                    <a:pt x="12260" y="2913"/>
                  </a:lnTo>
                  <a:lnTo>
                    <a:pt x="12666" y="2439"/>
                  </a:lnTo>
                  <a:lnTo>
                    <a:pt x="13208" y="2033"/>
                  </a:lnTo>
                  <a:lnTo>
                    <a:pt x="13750" y="1694"/>
                  </a:lnTo>
                  <a:lnTo>
                    <a:pt x="14359" y="1558"/>
                  </a:lnTo>
                  <a:lnTo>
                    <a:pt x="14969" y="1491"/>
                  </a:lnTo>
                  <a:close/>
                  <a:moveTo>
                    <a:pt x="26821" y="10905"/>
                  </a:moveTo>
                  <a:lnTo>
                    <a:pt x="27024" y="11040"/>
                  </a:lnTo>
                  <a:lnTo>
                    <a:pt x="27160" y="11244"/>
                  </a:lnTo>
                  <a:lnTo>
                    <a:pt x="27227" y="11447"/>
                  </a:lnTo>
                  <a:lnTo>
                    <a:pt x="27227" y="16255"/>
                  </a:lnTo>
                  <a:lnTo>
                    <a:pt x="27160" y="16459"/>
                  </a:lnTo>
                  <a:lnTo>
                    <a:pt x="27024" y="16662"/>
                  </a:lnTo>
                  <a:lnTo>
                    <a:pt x="26821" y="16797"/>
                  </a:lnTo>
                  <a:lnTo>
                    <a:pt x="21606" y="16797"/>
                  </a:lnTo>
                  <a:lnTo>
                    <a:pt x="21403" y="16662"/>
                  </a:lnTo>
                  <a:lnTo>
                    <a:pt x="21335" y="16459"/>
                  </a:lnTo>
                  <a:lnTo>
                    <a:pt x="21267" y="16255"/>
                  </a:lnTo>
                  <a:lnTo>
                    <a:pt x="21267" y="11447"/>
                  </a:lnTo>
                  <a:lnTo>
                    <a:pt x="21335" y="11244"/>
                  </a:lnTo>
                  <a:lnTo>
                    <a:pt x="21403" y="11040"/>
                  </a:lnTo>
                  <a:lnTo>
                    <a:pt x="21606" y="10905"/>
                  </a:lnTo>
                  <a:close/>
                  <a:moveTo>
                    <a:pt x="5690" y="9618"/>
                  </a:moveTo>
                  <a:lnTo>
                    <a:pt x="5893" y="9686"/>
                  </a:lnTo>
                  <a:lnTo>
                    <a:pt x="6096" y="9821"/>
                  </a:lnTo>
                  <a:lnTo>
                    <a:pt x="9821" y="13479"/>
                  </a:lnTo>
                  <a:lnTo>
                    <a:pt x="9957" y="13682"/>
                  </a:lnTo>
                  <a:lnTo>
                    <a:pt x="9957" y="13885"/>
                  </a:lnTo>
                  <a:lnTo>
                    <a:pt x="9957" y="14156"/>
                  </a:lnTo>
                  <a:lnTo>
                    <a:pt x="9821" y="14291"/>
                  </a:lnTo>
                  <a:lnTo>
                    <a:pt x="6096" y="18016"/>
                  </a:lnTo>
                  <a:lnTo>
                    <a:pt x="5893" y="18152"/>
                  </a:lnTo>
                  <a:lnTo>
                    <a:pt x="5487" y="18152"/>
                  </a:lnTo>
                  <a:lnTo>
                    <a:pt x="5284" y="18016"/>
                  </a:lnTo>
                  <a:lnTo>
                    <a:pt x="1626" y="14291"/>
                  </a:lnTo>
                  <a:lnTo>
                    <a:pt x="1491" y="14156"/>
                  </a:lnTo>
                  <a:lnTo>
                    <a:pt x="1423" y="13885"/>
                  </a:lnTo>
                  <a:lnTo>
                    <a:pt x="1491" y="13682"/>
                  </a:lnTo>
                  <a:lnTo>
                    <a:pt x="1626" y="13479"/>
                  </a:lnTo>
                  <a:lnTo>
                    <a:pt x="5284" y="9821"/>
                  </a:lnTo>
                  <a:lnTo>
                    <a:pt x="5487" y="9686"/>
                  </a:lnTo>
                  <a:lnTo>
                    <a:pt x="5690" y="9618"/>
                  </a:lnTo>
                  <a:close/>
                  <a:moveTo>
                    <a:pt x="14969" y="19980"/>
                  </a:moveTo>
                  <a:lnTo>
                    <a:pt x="15578" y="20048"/>
                  </a:lnTo>
                  <a:lnTo>
                    <a:pt x="16188" y="20184"/>
                  </a:lnTo>
                  <a:lnTo>
                    <a:pt x="16730" y="20522"/>
                  </a:lnTo>
                  <a:lnTo>
                    <a:pt x="17204" y="20861"/>
                  </a:lnTo>
                  <a:lnTo>
                    <a:pt x="17610" y="21403"/>
                  </a:lnTo>
                  <a:lnTo>
                    <a:pt x="17881" y="21945"/>
                  </a:lnTo>
                  <a:lnTo>
                    <a:pt x="18084" y="22486"/>
                  </a:lnTo>
                  <a:lnTo>
                    <a:pt x="18152" y="23164"/>
                  </a:lnTo>
                  <a:lnTo>
                    <a:pt x="18084" y="23773"/>
                  </a:lnTo>
                  <a:lnTo>
                    <a:pt x="17881" y="24383"/>
                  </a:lnTo>
                  <a:lnTo>
                    <a:pt x="17610" y="24925"/>
                  </a:lnTo>
                  <a:lnTo>
                    <a:pt x="17204" y="25399"/>
                  </a:lnTo>
                  <a:lnTo>
                    <a:pt x="16730" y="25805"/>
                  </a:lnTo>
                  <a:lnTo>
                    <a:pt x="16188" y="26076"/>
                  </a:lnTo>
                  <a:lnTo>
                    <a:pt x="15578" y="26279"/>
                  </a:lnTo>
                  <a:lnTo>
                    <a:pt x="14969" y="26347"/>
                  </a:lnTo>
                  <a:lnTo>
                    <a:pt x="14291" y="26279"/>
                  </a:lnTo>
                  <a:lnTo>
                    <a:pt x="13750" y="26076"/>
                  </a:lnTo>
                  <a:lnTo>
                    <a:pt x="13140" y="25805"/>
                  </a:lnTo>
                  <a:lnTo>
                    <a:pt x="12666" y="25399"/>
                  </a:lnTo>
                  <a:lnTo>
                    <a:pt x="12260" y="24925"/>
                  </a:lnTo>
                  <a:lnTo>
                    <a:pt x="11989" y="24383"/>
                  </a:lnTo>
                  <a:lnTo>
                    <a:pt x="11786" y="23773"/>
                  </a:lnTo>
                  <a:lnTo>
                    <a:pt x="11718" y="23164"/>
                  </a:lnTo>
                  <a:lnTo>
                    <a:pt x="11786" y="22486"/>
                  </a:lnTo>
                  <a:lnTo>
                    <a:pt x="11989" y="21945"/>
                  </a:lnTo>
                  <a:lnTo>
                    <a:pt x="12260" y="21403"/>
                  </a:lnTo>
                  <a:lnTo>
                    <a:pt x="12666" y="20861"/>
                  </a:lnTo>
                  <a:lnTo>
                    <a:pt x="13140" y="20522"/>
                  </a:lnTo>
                  <a:lnTo>
                    <a:pt x="13750" y="20184"/>
                  </a:lnTo>
                  <a:lnTo>
                    <a:pt x="14291" y="20048"/>
                  </a:lnTo>
                  <a:lnTo>
                    <a:pt x="14969" y="19980"/>
                  </a:lnTo>
                  <a:close/>
                  <a:moveTo>
                    <a:pt x="14969" y="1"/>
                  </a:moveTo>
                  <a:lnTo>
                    <a:pt x="14495" y="68"/>
                  </a:lnTo>
                  <a:lnTo>
                    <a:pt x="14021" y="136"/>
                  </a:lnTo>
                  <a:lnTo>
                    <a:pt x="13614" y="204"/>
                  </a:lnTo>
                  <a:lnTo>
                    <a:pt x="13208" y="339"/>
                  </a:lnTo>
                  <a:lnTo>
                    <a:pt x="12801" y="543"/>
                  </a:lnTo>
                  <a:lnTo>
                    <a:pt x="12395" y="813"/>
                  </a:lnTo>
                  <a:lnTo>
                    <a:pt x="11989" y="1084"/>
                  </a:lnTo>
                  <a:lnTo>
                    <a:pt x="11650" y="1355"/>
                  </a:lnTo>
                  <a:lnTo>
                    <a:pt x="11311" y="1762"/>
                  </a:lnTo>
                  <a:lnTo>
                    <a:pt x="11041" y="2100"/>
                  </a:lnTo>
                  <a:lnTo>
                    <a:pt x="10837" y="2507"/>
                  </a:lnTo>
                  <a:lnTo>
                    <a:pt x="10634" y="2913"/>
                  </a:lnTo>
                  <a:lnTo>
                    <a:pt x="10499" y="3319"/>
                  </a:lnTo>
                  <a:lnTo>
                    <a:pt x="10363" y="3726"/>
                  </a:lnTo>
                  <a:lnTo>
                    <a:pt x="10296" y="4200"/>
                  </a:lnTo>
                  <a:lnTo>
                    <a:pt x="10296" y="4674"/>
                  </a:lnTo>
                  <a:lnTo>
                    <a:pt x="10363" y="5419"/>
                  </a:lnTo>
                  <a:lnTo>
                    <a:pt x="10499" y="6096"/>
                  </a:lnTo>
                  <a:lnTo>
                    <a:pt x="10770" y="6773"/>
                  </a:lnTo>
                  <a:lnTo>
                    <a:pt x="11176" y="7383"/>
                  </a:lnTo>
                  <a:lnTo>
                    <a:pt x="8467" y="10092"/>
                  </a:lnTo>
                  <a:lnTo>
                    <a:pt x="7112" y="8805"/>
                  </a:lnTo>
                  <a:lnTo>
                    <a:pt x="6841" y="8534"/>
                  </a:lnTo>
                  <a:lnTo>
                    <a:pt x="6503" y="8331"/>
                  </a:lnTo>
                  <a:lnTo>
                    <a:pt x="6096" y="8196"/>
                  </a:lnTo>
                  <a:lnTo>
                    <a:pt x="5284" y="8196"/>
                  </a:lnTo>
                  <a:lnTo>
                    <a:pt x="4945" y="8331"/>
                  </a:lnTo>
                  <a:lnTo>
                    <a:pt x="4606" y="8534"/>
                  </a:lnTo>
                  <a:lnTo>
                    <a:pt x="4268" y="8805"/>
                  </a:lnTo>
                  <a:lnTo>
                    <a:pt x="543" y="12463"/>
                  </a:lnTo>
                  <a:lnTo>
                    <a:pt x="340" y="12801"/>
                  </a:lnTo>
                  <a:lnTo>
                    <a:pt x="136" y="13140"/>
                  </a:lnTo>
                  <a:lnTo>
                    <a:pt x="1" y="13546"/>
                  </a:lnTo>
                  <a:lnTo>
                    <a:pt x="1" y="13885"/>
                  </a:lnTo>
                  <a:lnTo>
                    <a:pt x="1" y="14291"/>
                  </a:lnTo>
                  <a:lnTo>
                    <a:pt x="136" y="14698"/>
                  </a:lnTo>
                  <a:lnTo>
                    <a:pt x="340" y="15036"/>
                  </a:lnTo>
                  <a:lnTo>
                    <a:pt x="543" y="15375"/>
                  </a:lnTo>
                  <a:lnTo>
                    <a:pt x="4268" y="19032"/>
                  </a:lnTo>
                  <a:lnTo>
                    <a:pt x="4606" y="19303"/>
                  </a:lnTo>
                  <a:lnTo>
                    <a:pt x="4945" y="19506"/>
                  </a:lnTo>
                  <a:lnTo>
                    <a:pt x="5284" y="19574"/>
                  </a:lnTo>
                  <a:lnTo>
                    <a:pt x="5690" y="19642"/>
                  </a:lnTo>
                  <a:lnTo>
                    <a:pt x="6096" y="19574"/>
                  </a:lnTo>
                  <a:lnTo>
                    <a:pt x="6503" y="19506"/>
                  </a:lnTo>
                  <a:lnTo>
                    <a:pt x="6841" y="19303"/>
                  </a:lnTo>
                  <a:lnTo>
                    <a:pt x="7112" y="19032"/>
                  </a:lnTo>
                  <a:lnTo>
                    <a:pt x="10837" y="15375"/>
                  </a:lnTo>
                  <a:lnTo>
                    <a:pt x="11108" y="15036"/>
                  </a:lnTo>
                  <a:lnTo>
                    <a:pt x="11311" y="14698"/>
                  </a:lnTo>
                  <a:lnTo>
                    <a:pt x="11379" y="14291"/>
                  </a:lnTo>
                  <a:lnTo>
                    <a:pt x="11447" y="13885"/>
                  </a:lnTo>
                  <a:lnTo>
                    <a:pt x="11379" y="13479"/>
                  </a:lnTo>
                  <a:lnTo>
                    <a:pt x="11311" y="13140"/>
                  </a:lnTo>
                  <a:lnTo>
                    <a:pt x="11108" y="12801"/>
                  </a:lnTo>
                  <a:lnTo>
                    <a:pt x="10837" y="12463"/>
                  </a:lnTo>
                  <a:lnTo>
                    <a:pt x="9483" y="11108"/>
                  </a:lnTo>
                  <a:lnTo>
                    <a:pt x="12192" y="8399"/>
                  </a:lnTo>
                  <a:lnTo>
                    <a:pt x="12801" y="8805"/>
                  </a:lnTo>
                  <a:lnTo>
                    <a:pt x="13479" y="9076"/>
                  </a:lnTo>
                  <a:lnTo>
                    <a:pt x="14224" y="9279"/>
                  </a:lnTo>
                  <a:lnTo>
                    <a:pt x="14969" y="9347"/>
                  </a:lnTo>
                  <a:lnTo>
                    <a:pt x="15646" y="9279"/>
                  </a:lnTo>
                  <a:lnTo>
                    <a:pt x="16391" y="9076"/>
                  </a:lnTo>
                  <a:lnTo>
                    <a:pt x="17068" y="8805"/>
                  </a:lnTo>
                  <a:lnTo>
                    <a:pt x="17678" y="8399"/>
                  </a:lnTo>
                  <a:lnTo>
                    <a:pt x="19981" y="10702"/>
                  </a:lnTo>
                  <a:lnTo>
                    <a:pt x="19845" y="11108"/>
                  </a:lnTo>
                  <a:lnTo>
                    <a:pt x="19777" y="11447"/>
                  </a:lnTo>
                  <a:lnTo>
                    <a:pt x="19777" y="16255"/>
                  </a:lnTo>
                  <a:lnTo>
                    <a:pt x="19845" y="16662"/>
                  </a:lnTo>
                  <a:lnTo>
                    <a:pt x="19981" y="17068"/>
                  </a:lnTo>
                  <a:lnTo>
                    <a:pt x="17678" y="19371"/>
                  </a:lnTo>
                  <a:lnTo>
                    <a:pt x="17068" y="19032"/>
                  </a:lnTo>
                  <a:lnTo>
                    <a:pt x="16391" y="18761"/>
                  </a:lnTo>
                  <a:lnTo>
                    <a:pt x="15646" y="18558"/>
                  </a:lnTo>
                  <a:lnTo>
                    <a:pt x="14969" y="18490"/>
                  </a:lnTo>
                  <a:lnTo>
                    <a:pt x="14495" y="18490"/>
                  </a:lnTo>
                  <a:lnTo>
                    <a:pt x="14021" y="18558"/>
                  </a:lnTo>
                  <a:lnTo>
                    <a:pt x="13614" y="18694"/>
                  </a:lnTo>
                  <a:lnTo>
                    <a:pt x="13140" y="18829"/>
                  </a:lnTo>
                  <a:lnTo>
                    <a:pt x="12734" y="19032"/>
                  </a:lnTo>
                  <a:lnTo>
                    <a:pt x="12395" y="19303"/>
                  </a:lnTo>
                  <a:lnTo>
                    <a:pt x="11989" y="19574"/>
                  </a:lnTo>
                  <a:lnTo>
                    <a:pt x="11650" y="19845"/>
                  </a:lnTo>
                  <a:lnTo>
                    <a:pt x="11311" y="20184"/>
                  </a:lnTo>
                  <a:lnTo>
                    <a:pt x="11041" y="20590"/>
                  </a:lnTo>
                  <a:lnTo>
                    <a:pt x="10837" y="20929"/>
                  </a:lnTo>
                  <a:lnTo>
                    <a:pt x="10634" y="21335"/>
                  </a:lnTo>
                  <a:lnTo>
                    <a:pt x="10499" y="21809"/>
                  </a:lnTo>
                  <a:lnTo>
                    <a:pt x="10363" y="22215"/>
                  </a:lnTo>
                  <a:lnTo>
                    <a:pt x="10296" y="22690"/>
                  </a:lnTo>
                  <a:lnTo>
                    <a:pt x="10296" y="23164"/>
                  </a:lnTo>
                  <a:lnTo>
                    <a:pt x="10296" y="23638"/>
                  </a:lnTo>
                  <a:lnTo>
                    <a:pt x="10363" y="24044"/>
                  </a:lnTo>
                  <a:lnTo>
                    <a:pt x="10499" y="24518"/>
                  </a:lnTo>
                  <a:lnTo>
                    <a:pt x="10634" y="24925"/>
                  </a:lnTo>
                  <a:lnTo>
                    <a:pt x="10837" y="25331"/>
                  </a:lnTo>
                  <a:lnTo>
                    <a:pt x="11041" y="25737"/>
                  </a:lnTo>
                  <a:lnTo>
                    <a:pt x="11311" y="26076"/>
                  </a:lnTo>
                  <a:lnTo>
                    <a:pt x="11650" y="26415"/>
                  </a:lnTo>
                  <a:lnTo>
                    <a:pt x="11989" y="26753"/>
                  </a:lnTo>
                  <a:lnTo>
                    <a:pt x="12395" y="27024"/>
                  </a:lnTo>
                  <a:lnTo>
                    <a:pt x="12734" y="27227"/>
                  </a:lnTo>
                  <a:lnTo>
                    <a:pt x="13140" y="27430"/>
                  </a:lnTo>
                  <a:lnTo>
                    <a:pt x="13614" y="27566"/>
                  </a:lnTo>
                  <a:lnTo>
                    <a:pt x="14021" y="27701"/>
                  </a:lnTo>
                  <a:lnTo>
                    <a:pt x="14495" y="27769"/>
                  </a:lnTo>
                  <a:lnTo>
                    <a:pt x="15375" y="27769"/>
                  </a:lnTo>
                  <a:lnTo>
                    <a:pt x="15849" y="27701"/>
                  </a:lnTo>
                  <a:lnTo>
                    <a:pt x="16323" y="27566"/>
                  </a:lnTo>
                  <a:lnTo>
                    <a:pt x="16730" y="27430"/>
                  </a:lnTo>
                  <a:lnTo>
                    <a:pt x="17136" y="27227"/>
                  </a:lnTo>
                  <a:lnTo>
                    <a:pt x="17542" y="27024"/>
                  </a:lnTo>
                  <a:lnTo>
                    <a:pt x="17881" y="26753"/>
                  </a:lnTo>
                  <a:lnTo>
                    <a:pt x="18220" y="26415"/>
                  </a:lnTo>
                  <a:lnTo>
                    <a:pt x="18558" y="26076"/>
                  </a:lnTo>
                  <a:lnTo>
                    <a:pt x="18829" y="25737"/>
                  </a:lnTo>
                  <a:lnTo>
                    <a:pt x="19032" y="25331"/>
                  </a:lnTo>
                  <a:lnTo>
                    <a:pt x="19236" y="24925"/>
                  </a:lnTo>
                  <a:lnTo>
                    <a:pt x="19371" y="24518"/>
                  </a:lnTo>
                  <a:lnTo>
                    <a:pt x="19507" y="24044"/>
                  </a:lnTo>
                  <a:lnTo>
                    <a:pt x="19574" y="23638"/>
                  </a:lnTo>
                  <a:lnTo>
                    <a:pt x="19574" y="23164"/>
                  </a:lnTo>
                  <a:lnTo>
                    <a:pt x="19507" y="22419"/>
                  </a:lnTo>
                  <a:lnTo>
                    <a:pt x="19371" y="21674"/>
                  </a:lnTo>
                  <a:lnTo>
                    <a:pt x="19100" y="21064"/>
                  </a:lnTo>
                  <a:lnTo>
                    <a:pt x="18694" y="20387"/>
                  </a:lnTo>
                  <a:lnTo>
                    <a:pt x="20997" y="18084"/>
                  </a:lnTo>
                  <a:lnTo>
                    <a:pt x="21403" y="18220"/>
                  </a:lnTo>
                  <a:lnTo>
                    <a:pt x="21809" y="18287"/>
                  </a:lnTo>
                  <a:lnTo>
                    <a:pt x="26618" y="18287"/>
                  </a:lnTo>
                  <a:lnTo>
                    <a:pt x="27024" y="18220"/>
                  </a:lnTo>
                  <a:lnTo>
                    <a:pt x="27431" y="18084"/>
                  </a:lnTo>
                  <a:lnTo>
                    <a:pt x="27769" y="17949"/>
                  </a:lnTo>
                  <a:lnTo>
                    <a:pt x="28040" y="17678"/>
                  </a:lnTo>
                  <a:lnTo>
                    <a:pt x="28311" y="17339"/>
                  </a:lnTo>
                  <a:lnTo>
                    <a:pt x="28514" y="17000"/>
                  </a:lnTo>
                  <a:lnTo>
                    <a:pt x="28582" y="16662"/>
                  </a:lnTo>
                  <a:lnTo>
                    <a:pt x="28650" y="16255"/>
                  </a:lnTo>
                  <a:lnTo>
                    <a:pt x="28650" y="11447"/>
                  </a:lnTo>
                  <a:lnTo>
                    <a:pt x="28582" y="11040"/>
                  </a:lnTo>
                  <a:lnTo>
                    <a:pt x="28514" y="10634"/>
                  </a:lnTo>
                  <a:lnTo>
                    <a:pt x="28311" y="10295"/>
                  </a:lnTo>
                  <a:lnTo>
                    <a:pt x="28040" y="10024"/>
                  </a:lnTo>
                  <a:lnTo>
                    <a:pt x="27769" y="9754"/>
                  </a:lnTo>
                  <a:lnTo>
                    <a:pt x="27431" y="9550"/>
                  </a:lnTo>
                  <a:lnTo>
                    <a:pt x="27024" y="9483"/>
                  </a:lnTo>
                  <a:lnTo>
                    <a:pt x="26618" y="9415"/>
                  </a:lnTo>
                  <a:lnTo>
                    <a:pt x="21809" y="9415"/>
                  </a:lnTo>
                  <a:lnTo>
                    <a:pt x="21403" y="9483"/>
                  </a:lnTo>
                  <a:lnTo>
                    <a:pt x="20929" y="9618"/>
                  </a:lnTo>
                  <a:lnTo>
                    <a:pt x="18694" y="7383"/>
                  </a:lnTo>
                  <a:lnTo>
                    <a:pt x="19100" y="6773"/>
                  </a:lnTo>
                  <a:lnTo>
                    <a:pt x="19371" y="6096"/>
                  </a:lnTo>
                  <a:lnTo>
                    <a:pt x="19507" y="5419"/>
                  </a:lnTo>
                  <a:lnTo>
                    <a:pt x="19574" y="4674"/>
                  </a:lnTo>
                  <a:lnTo>
                    <a:pt x="19574" y="4200"/>
                  </a:lnTo>
                  <a:lnTo>
                    <a:pt x="19507" y="3726"/>
                  </a:lnTo>
                  <a:lnTo>
                    <a:pt x="19371" y="3319"/>
                  </a:lnTo>
                  <a:lnTo>
                    <a:pt x="19236" y="2913"/>
                  </a:lnTo>
                  <a:lnTo>
                    <a:pt x="19032" y="2507"/>
                  </a:lnTo>
                  <a:lnTo>
                    <a:pt x="18829" y="2100"/>
                  </a:lnTo>
                  <a:lnTo>
                    <a:pt x="18558" y="1762"/>
                  </a:lnTo>
                  <a:lnTo>
                    <a:pt x="18220" y="1355"/>
                  </a:lnTo>
                  <a:lnTo>
                    <a:pt x="17881" y="1084"/>
                  </a:lnTo>
                  <a:lnTo>
                    <a:pt x="17475" y="813"/>
                  </a:lnTo>
                  <a:lnTo>
                    <a:pt x="17068" y="543"/>
                  </a:lnTo>
                  <a:lnTo>
                    <a:pt x="16662" y="339"/>
                  </a:lnTo>
                  <a:lnTo>
                    <a:pt x="16256" y="204"/>
                  </a:lnTo>
                  <a:lnTo>
                    <a:pt x="15849" y="136"/>
                  </a:lnTo>
                  <a:lnTo>
                    <a:pt x="15375" y="68"/>
                  </a:lnTo>
                  <a:lnTo>
                    <a:pt x="14969" y="1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grpSp>
        <p:nvGrpSpPr>
          <p:cNvPr id="485" name="Google Shape;485;p41"/>
          <p:cNvGrpSpPr/>
          <p:nvPr/>
        </p:nvGrpSpPr>
        <p:grpSpPr>
          <a:xfrm>
            <a:off x="2939666" y="853630"/>
            <a:ext cx="748163" cy="748391"/>
            <a:chOff x="5424086" y="1421057"/>
            <a:chExt cx="1496326" cy="1496782"/>
          </a:xfrm>
        </p:grpSpPr>
        <p:sp>
          <p:nvSpPr>
            <p:cNvPr id="486" name="Google Shape;486;p41"/>
            <p:cNvSpPr/>
            <p:nvPr/>
          </p:nvSpPr>
          <p:spPr>
            <a:xfrm>
              <a:off x="5513074" y="1512865"/>
              <a:ext cx="1318351" cy="1321504"/>
            </a:xfrm>
            <a:custGeom>
              <a:avLst/>
              <a:gdLst/>
              <a:ahLst/>
              <a:cxnLst/>
              <a:rect l="l" t="t" r="r" b="b"/>
              <a:pathLst>
                <a:path w="32104" h="32171" extrusionOk="0">
                  <a:moveTo>
                    <a:pt x="16052" y="5554"/>
                  </a:moveTo>
                  <a:lnTo>
                    <a:pt x="17136" y="5622"/>
                  </a:lnTo>
                  <a:lnTo>
                    <a:pt x="18151" y="5825"/>
                  </a:lnTo>
                  <a:lnTo>
                    <a:pt x="19167" y="6028"/>
                  </a:lnTo>
                  <a:lnTo>
                    <a:pt x="20116" y="6434"/>
                  </a:lnTo>
                  <a:lnTo>
                    <a:pt x="21064" y="6841"/>
                  </a:lnTo>
                  <a:lnTo>
                    <a:pt x="21876" y="7382"/>
                  </a:lnTo>
                  <a:lnTo>
                    <a:pt x="22689" y="7992"/>
                  </a:lnTo>
                  <a:lnTo>
                    <a:pt x="23434" y="8669"/>
                  </a:lnTo>
                  <a:lnTo>
                    <a:pt x="24111" y="9414"/>
                  </a:lnTo>
                  <a:lnTo>
                    <a:pt x="24721" y="10227"/>
                  </a:lnTo>
                  <a:lnTo>
                    <a:pt x="25263" y="11108"/>
                  </a:lnTo>
                  <a:lnTo>
                    <a:pt x="25669" y="11988"/>
                  </a:lnTo>
                  <a:lnTo>
                    <a:pt x="26076" y="12936"/>
                  </a:lnTo>
                  <a:lnTo>
                    <a:pt x="26279" y="13952"/>
                  </a:lnTo>
                  <a:lnTo>
                    <a:pt x="26482" y="15036"/>
                  </a:lnTo>
                  <a:lnTo>
                    <a:pt x="26482" y="16119"/>
                  </a:lnTo>
                  <a:lnTo>
                    <a:pt x="26482" y="17135"/>
                  </a:lnTo>
                  <a:lnTo>
                    <a:pt x="26279" y="18219"/>
                  </a:lnTo>
                  <a:lnTo>
                    <a:pt x="26076" y="19235"/>
                  </a:lnTo>
                  <a:lnTo>
                    <a:pt x="25669" y="20183"/>
                  </a:lnTo>
                  <a:lnTo>
                    <a:pt x="25263" y="21064"/>
                  </a:lnTo>
                  <a:lnTo>
                    <a:pt x="24721" y="21944"/>
                  </a:lnTo>
                  <a:lnTo>
                    <a:pt x="24111" y="22757"/>
                  </a:lnTo>
                  <a:lnTo>
                    <a:pt x="23434" y="23502"/>
                  </a:lnTo>
                  <a:lnTo>
                    <a:pt x="22689" y="24179"/>
                  </a:lnTo>
                  <a:lnTo>
                    <a:pt x="21876" y="24789"/>
                  </a:lnTo>
                  <a:lnTo>
                    <a:pt x="21064" y="25330"/>
                  </a:lnTo>
                  <a:lnTo>
                    <a:pt x="20116" y="25737"/>
                  </a:lnTo>
                  <a:lnTo>
                    <a:pt x="19167" y="26143"/>
                  </a:lnTo>
                  <a:lnTo>
                    <a:pt x="18151" y="26346"/>
                  </a:lnTo>
                  <a:lnTo>
                    <a:pt x="17136" y="26549"/>
                  </a:lnTo>
                  <a:lnTo>
                    <a:pt x="16052" y="26617"/>
                  </a:lnTo>
                  <a:lnTo>
                    <a:pt x="14968" y="26549"/>
                  </a:lnTo>
                  <a:lnTo>
                    <a:pt x="13952" y="26346"/>
                  </a:lnTo>
                  <a:lnTo>
                    <a:pt x="12936" y="26143"/>
                  </a:lnTo>
                  <a:lnTo>
                    <a:pt x="11988" y="25737"/>
                  </a:lnTo>
                  <a:lnTo>
                    <a:pt x="11108" y="25330"/>
                  </a:lnTo>
                  <a:lnTo>
                    <a:pt x="10227" y="24789"/>
                  </a:lnTo>
                  <a:lnTo>
                    <a:pt x="9415" y="24179"/>
                  </a:lnTo>
                  <a:lnTo>
                    <a:pt x="8670" y="23502"/>
                  </a:lnTo>
                  <a:lnTo>
                    <a:pt x="7992" y="22757"/>
                  </a:lnTo>
                  <a:lnTo>
                    <a:pt x="7383" y="21944"/>
                  </a:lnTo>
                  <a:lnTo>
                    <a:pt x="6841" y="21064"/>
                  </a:lnTo>
                  <a:lnTo>
                    <a:pt x="6435" y="20183"/>
                  </a:lnTo>
                  <a:lnTo>
                    <a:pt x="6096" y="19235"/>
                  </a:lnTo>
                  <a:lnTo>
                    <a:pt x="5825" y="18219"/>
                  </a:lnTo>
                  <a:lnTo>
                    <a:pt x="5690" y="17135"/>
                  </a:lnTo>
                  <a:lnTo>
                    <a:pt x="5622" y="16119"/>
                  </a:lnTo>
                  <a:lnTo>
                    <a:pt x="5690" y="15036"/>
                  </a:lnTo>
                  <a:lnTo>
                    <a:pt x="5825" y="13952"/>
                  </a:lnTo>
                  <a:lnTo>
                    <a:pt x="6096" y="12936"/>
                  </a:lnTo>
                  <a:lnTo>
                    <a:pt x="6435" y="11988"/>
                  </a:lnTo>
                  <a:lnTo>
                    <a:pt x="6841" y="11108"/>
                  </a:lnTo>
                  <a:lnTo>
                    <a:pt x="7383" y="10227"/>
                  </a:lnTo>
                  <a:lnTo>
                    <a:pt x="7992" y="9414"/>
                  </a:lnTo>
                  <a:lnTo>
                    <a:pt x="8670" y="8669"/>
                  </a:lnTo>
                  <a:lnTo>
                    <a:pt x="9415" y="7992"/>
                  </a:lnTo>
                  <a:lnTo>
                    <a:pt x="10227" y="7382"/>
                  </a:lnTo>
                  <a:lnTo>
                    <a:pt x="11108" y="6841"/>
                  </a:lnTo>
                  <a:lnTo>
                    <a:pt x="11988" y="6434"/>
                  </a:lnTo>
                  <a:lnTo>
                    <a:pt x="12936" y="6028"/>
                  </a:lnTo>
                  <a:lnTo>
                    <a:pt x="13952" y="5825"/>
                  </a:lnTo>
                  <a:lnTo>
                    <a:pt x="14968" y="5622"/>
                  </a:lnTo>
                  <a:lnTo>
                    <a:pt x="16052" y="5554"/>
                  </a:lnTo>
                  <a:close/>
                  <a:moveTo>
                    <a:pt x="15239" y="0"/>
                  </a:moveTo>
                  <a:lnTo>
                    <a:pt x="14426" y="68"/>
                  </a:lnTo>
                  <a:lnTo>
                    <a:pt x="13614" y="136"/>
                  </a:lnTo>
                  <a:lnTo>
                    <a:pt x="12801" y="271"/>
                  </a:lnTo>
                  <a:lnTo>
                    <a:pt x="11311" y="677"/>
                  </a:lnTo>
                  <a:lnTo>
                    <a:pt x="9821" y="1219"/>
                  </a:lnTo>
                  <a:lnTo>
                    <a:pt x="8399" y="1897"/>
                  </a:lnTo>
                  <a:lnTo>
                    <a:pt x="7112" y="2709"/>
                  </a:lnTo>
                  <a:lnTo>
                    <a:pt x="5825" y="3657"/>
                  </a:lnTo>
                  <a:lnTo>
                    <a:pt x="4741" y="4673"/>
                  </a:lnTo>
                  <a:lnTo>
                    <a:pt x="3658" y="5825"/>
                  </a:lnTo>
                  <a:lnTo>
                    <a:pt x="2777" y="7044"/>
                  </a:lnTo>
                  <a:lnTo>
                    <a:pt x="1965" y="8398"/>
                  </a:lnTo>
                  <a:lnTo>
                    <a:pt x="1287" y="9821"/>
                  </a:lnTo>
                  <a:lnTo>
                    <a:pt x="745" y="11311"/>
                  </a:lnTo>
                  <a:lnTo>
                    <a:pt x="339" y="12868"/>
                  </a:lnTo>
                  <a:lnTo>
                    <a:pt x="204" y="13613"/>
                  </a:lnTo>
                  <a:lnTo>
                    <a:pt x="68" y="14426"/>
                  </a:lnTo>
                  <a:lnTo>
                    <a:pt x="68" y="15239"/>
                  </a:lnTo>
                  <a:lnTo>
                    <a:pt x="0" y="16119"/>
                  </a:lnTo>
                  <a:lnTo>
                    <a:pt x="68" y="16932"/>
                  </a:lnTo>
                  <a:lnTo>
                    <a:pt x="68" y="17745"/>
                  </a:lnTo>
                  <a:lnTo>
                    <a:pt x="204" y="18558"/>
                  </a:lnTo>
                  <a:lnTo>
                    <a:pt x="339" y="19303"/>
                  </a:lnTo>
                  <a:lnTo>
                    <a:pt x="745" y="20860"/>
                  </a:lnTo>
                  <a:lnTo>
                    <a:pt x="1287" y="22350"/>
                  </a:lnTo>
                  <a:lnTo>
                    <a:pt x="1965" y="23773"/>
                  </a:lnTo>
                  <a:lnTo>
                    <a:pt x="2777" y="25127"/>
                  </a:lnTo>
                  <a:lnTo>
                    <a:pt x="3658" y="26346"/>
                  </a:lnTo>
                  <a:lnTo>
                    <a:pt x="4741" y="27498"/>
                  </a:lnTo>
                  <a:lnTo>
                    <a:pt x="5825" y="28514"/>
                  </a:lnTo>
                  <a:lnTo>
                    <a:pt x="7112" y="29462"/>
                  </a:lnTo>
                  <a:lnTo>
                    <a:pt x="8399" y="30274"/>
                  </a:lnTo>
                  <a:lnTo>
                    <a:pt x="9821" y="30952"/>
                  </a:lnTo>
                  <a:lnTo>
                    <a:pt x="11311" y="31494"/>
                  </a:lnTo>
                  <a:lnTo>
                    <a:pt x="12801" y="31900"/>
                  </a:lnTo>
                  <a:lnTo>
                    <a:pt x="13614" y="32035"/>
                  </a:lnTo>
                  <a:lnTo>
                    <a:pt x="14426" y="32103"/>
                  </a:lnTo>
                  <a:lnTo>
                    <a:pt x="15239" y="32171"/>
                  </a:lnTo>
                  <a:lnTo>
                    <a:pt x="16865" y="32171"/>
                  </a:lnTo>
                  <a:lnTo>
                    <a:pt x="17677" y="32103"/>
                  </a:lnTo>
                  <a:lnTo>
                    <a:pt x="18490" y="32035"/>
                  </a:lnTo>
                  <a:lnTo>
                    <a:pt x="19303" y="31900"/>
                  </a:lnTo>
                  <a:lnTo>
                    <a:pt x="20861" y="31494"/>
                  </a:lnTo>
                  <a:lnTo>
                    <a:pt x="22283" y="30952"/>
                  </a:lnTo>
                  <a:lnTo>
                    <a:pt x="23705" y="30274"/>
                  </a:lnTo>
                  <a:lnTo>
                    <a:pt x="25060" y="29462"/>
                  </a:lnTo>
                  <a:lnTo>
                    <a:pt x="26279" y="28514"/>
                  </a:lnTo>
                  <a:lnTo>
                    <a:pt x="27430" y="27498"/>
                  </a:lnTo>
                  <a:lnTo>
                    <a:pt x="28446" y="26346"/>
                  </a:lnTo>
                  <a:lnTo>
                    <a:pt x="29394" y="25127"/>
                  </a:lnTo>
                  <a:lnTo>
                    <a:pt x="30139" y="23773"/>
                  </a:lnTo>
                  <a:lnTo>
                    <a:pt x="30817" y="22350"/>
                  </a:lnTo>
                  <a:lnTo>
                    <a:pt x="31358" y="20860"/>
                  </a:lnTo>
                  <a:lnTo>
                    <a:pt x="31765" y="19303"/>
                  </a:lnTo>
                  <a:lnTo>
                    <a:pt x="31900" y="18558"/>
                  </a:lnTo>
                  <a:lnTo>
                    <a:pt x="32036" y="17745"/>
                  </a:lnTo>
                  <a:lnTo>
                    <a:pt x="32103" y="16932"/>
                  </a:lnTo>
                  <a:lnTo>
                    <a:pt x="32103" y="16119"/>
                  </a:lnTo>
                  <a:lnTo>
                    <a:pt x="32103" y="15239"/>
                  </a:lnTo>
                  <a:lnTo>
                    <a:pt x="32036" y="14426"/>
                  </a:lnTo>
                  <a:lnTo>
                    <a:pt x="31900" y="13613"/>
                  </a:lnTo>
                  <a:lnTo>
                    <a:pt x="31765" y="12868"/>
                  </a:lnTo>
                  <a:lnTo>
                    <a:pt x="31358" y="11311"/>
                  </a:lnTo>
                  <a:lnTo>
                    <a:pt x="30817" y="9821"/>
                  </a:lnTo>
                  <a:lnTo>
                    <a:pt x="30139" y="8398"/>
                  </a:lnTo>
                  <a:lnTo>
                    <a:pt x="29394" y="7044"/>
                  </a:lnTo>
                  <a:lnTo>
                    <a:pt x="28446" y="5825"/>
                  </a:lnTo>
                  <a:lnTo>
                    <a:pt x="27430" y="4673"/>
                  </a:lnTo>
                  <a:lnTo>
                    <a:pt x="26279" y="3657"/>
                  </a:lnTo>
                  <a:lnTo>
                    <a:pt x="25060" y="2709"/>
                  </a:lnTo>
                  <a:lnTo>
                    <a:pt x="23705" y="1897"/>
                  </a:lnTo>
                  <a:lnTo>
                    <a:pt x="22283" y="1219"/>
                  </a:lnTo>
                  <a:lnTo>
                    <a:pt x="20861" y="677"/>
                  </a:lnTo>
                  <a:lnTo>
                    <a:pt x="19303" y="271"/>
                  </a:lnTo>
                  <a:lnTo>
                    <a:pt x="18490" y="136"/>
                  </a:lnTo>
                  <a:lnTo>
                    <a:pt x="17677" y="68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41B6E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5743900" y="1740969"/>
              <a:ext cx="856657" cy="865298"/>
            </a:xfrm>
            <a:custGeom>
              <a:avLst/>
              <a:gdLst/>
              <a:ahLst/>
              <a:cxnLst/>
              <a:rect l="l" t="t" r="r" b="b"/>
              <a:pathLst>
                <a:path w="20861" h="21065" fill="none" extrusionOk="0">
                  <a:moveTo>
                    <a:pt x="10431" y="1"/>
                  </a:moveTo>
                  <a:lnTo>
                    <a:pt x="10431" y="1"/>
                  </a:lnTo>
                  <a:lnTo>
                    <a:pt x="11515" y="69"/>
                  </a:lnTo>
                  <a:lnTo>
                    <a:pt x="12530" y="272"/>
                  </a:lnTo>
                  <a:lnTo>
                    <a:pt x="13546" y="475"/>
                  </a:lnTo>
                  <a:lnTo>
                    <a:pt x="14495" y="881"/>
                  </a:lnTo>
                  <a:lnTo>
                    <a:pt x="15443" y="1288"/>
                  </a:lnTo>
                  <a:lnTo>
                    <a:pt x="16255" y="1829"/>
                  </a:lnTo>
                  <a:lnTo>
                    <a:pt x="17068" y="2439"/>
                  </a:lnTo>
                  <a:lnTo>
                    <a:pt x="17813" y="3116"/>
                  </a:lnTo>
                  <a:lnTo>
                    <a:pt x="18490" y="3861"/>
                  </a:lnTo>
                  <a:lnTo>
                    <a:pt x="19100" y="4674"/>
                  </a:lnTo>
                  <a:lnTo>
                    <a:pt x="19642" y="5555"/>
                  </a:lnTo>
                  <a:lnTo>
                    <a:pt x="20048" y="6435"/>
                  </a:lnTo>
                  <a:lnTo>
                    <a:pt x="20455" y="7383"/>
                  </a:lnTo>
                  <a:lnTo>
                    <a:pt x="20658" y="8399"/>
                  </a:lnTo>
                  <a:lnTo>
                    <a:pt x="20861" y="9483"/>
                  </a:lnTo>
                  <a:lnTo>
                    <a:pt x="20861" y="10566"/>
                  </a:lnTo>
                  <a:lnTo>
                    <a:pt x="20861" y="10566"/>
                  </a:lnTo>
                  <a:lnTo>
                    <a:pt x="20861" y="11582"/>
                  </a:lnTo>
                  <a:lnTo>
                    <a:pt x="20658" y="12666"/>
                  </a:lnTo>
                  <a:lnTo>
                    <a:pt x="20455" y="13682"/>
                  </a:lnTo>
                  <a:lnTo>
                    <a:pt x="20048" y="14630"/>
                  </a:lnTo>
                  <a:lnTo>
                    <a:pt x="19642" y="15511"/>
                  </a:lnTo>
                  <a:lnTo>
                    <a:pt x="19100" y="16391"/>
                  </a:lnTo>
                  <a:lnTo>
                    <a:pt x="18490" y="17204"/>
                  </a:lnTo>
                  <a:lnTo>
                    <a:pt x="17813" y="17949"/>
                  </a:lnTo>
                  <a:lnTo>
                    <a:pt x="17068" y="18626"/>
                  </a:lnTo>
                  <a:lnTo>
                    <a:pt x="16255" y="19236"/>
                  </a:lnTo>
                  <a:lnTo>
                    <a:pt x="15443" y="19777"/>
                  </a:lnTo>
                  <a:lnTo>
                    <a:pt x="14495" y="20184"/>
                  </a:lnTo>
                  <a:lnTo>
                    <a:pt x="13546" y="20590"/>
                  </a:lnTo>
                  <a:lnTo>
                    <a:pt x="12530" y="20793"/>
                  </a:lnTo>
                  <a:lnTo>
                    <a:pt x="11515" y="20996"/>
                  </a:lnTo>
                  <a:lnTo>
                    <a:pt x="10431" y="21064"/>
                  </a:lnTo>
                  <a:lnTo>
                    <a:pt x="10431" y="21064"/>
                  </a:lnTo>
                  <a:lnTo>
                    <a:pt x="9347" y="20996"/>
                  </a:lnTo>
                  <a:lnTo>
                    <a:pt x="8331" y="20793"/>
                  </a:lnTo>
                  <a:lnTo>
                    <a:pt x="7315" y="20590"/>
                  </a:lnTo>
                  <a:lnTo>
                    <a:pt x="6367" y="20184"/>
                  </a:lnTo>
                  <a:lnTo>
                    <a:pt x="5487" y="19777"/>
                  </a:lnTo>
                  <a:lnTo>
                    <a:pt x="4606" y="19236"/>
                  </a:lnTo>
                  <a:lnTo>
                    <a:pt x="3794" y="18626"/>
                  </a:lnTo>
                  <a:lnTo>
                    <a:pt x="3049" y="17949"/>
                  </a:lnTo>
                  <a:lnTo>
                    <a:pt x="2371" y="17204"/>
                  </a:lnTo>
                  <a:lnTo>
                    <a:pt x="1762" y="16391"/>
                  </a:lnTo>
                  <a:lnTo>
                    <a:pt x="1220" y="15511"/>
                  </a:lnTo>
                  <a:lnTo>
                    <a:pt x="814" y="14630"/>
                  </a:lnTo>
                  <a:lnTo>
                    <a:pt x="475" y="13682"/>
                  </a:lnTo>
                  <a:lnTo>
                    <a:pt x="204" y="12666"/>
                  </a:lnTo>
                  <a:lnTo>
                    <a:pt x="69" y="11582"/>
                  </a:lnTo>
                  <a:lnTo>
                    <a:pt x="1" y="10566"/>
                  </a:lnTo>
                  <a:lnTo>
                    <a:pt x="1" y="10566"/>
                  </a:lnTo>
                  <a:lnTo>
                    <a:pt x="69" y="9483"/>
                  </a:lnTo>
                  <a:lnTo>
                    <a:pt x="204" y="8399"/>
                  </a:lnTo>
                  <a:lnTo>
                    <a:pt x="475" y="7383"/>
                  </a:lnTo>
                  <a:lnTo>
                    <a:pt x="814" y="6435"/>
                  </a:lnTo>
                  <a:lnTo>
                    <a:pt x="1220" y="5555"/>
                  </a:lnTo>
                  <a:lnTo>
                    <a:pt x="1762" y="4674"/>
                  </a:lnTo>
                  <a:lnTo>
                    <a:pt x="2371" y="3861"/>
                  </a:lnTo>
                  <a:lnTo>
                    <a:pt x="3049" y="3116"/>
                  </a:lnTo>
                  <a:lnTo>
                    <a:pt x="3794" y="2439"/>
                  </a:lnTo>
                  <a:lnTo>
                    <a:pt x="4606" y="1829"/>
                  </a:lnTo>
                  <a:lnTo>
                    <a:pt x="5487" y="1288"/>
                  </a:lnTo>
                  <a:lnTo>
                    <a:pt x="6367" y="881"/>
                  </a:lnTo>
                  <a:lnTo>
                    <a:pt x="7315" y="475"/>
                  </a:lnTo>
                  <a:lnTo>
                    <a:pt x="8331" y="272"/>
                  </a:lnTo>
                  <a:lnTo>
                    <a:pt x="9347" y="69"/>
                  </a:lnTo>
                  <a:lnTo>
                    <a:pt x="104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5513074" y="1512865"/>
              <a:ext cx="1318351" cy="1321504"/>
            </a:xfrm>
            <a:custGeom>
              <a:avLst/>
              <a:gdLst/>
              <a:ahLst/>
              <a:cxnLst/>
              <a:rect l="l" t="t" r="r" b="b"/>
              <a:pathLst>
                <a:path w="32104" h="32171" fill="none" extrusionOk="0">
                  <a:moveTo>
                    <a:pt x="16052" y="0"/>
                  </a:moveTo>
                  <a:lnTo>
                    <a:pt x="16052" y="0"/>
                  </a:lnTo>
                  <a:lnTo>
                    <a:pt x="15239" y="0"/>
                  </a:lnTo>
                  <a:lnTo>
                    <a:pt x="14426" y="68"/>
                  </a:lnTo>
                  <a:lnTo>
                    <a:pt x="13614" y="136"/>
                  </a:lnTo>
                  <a:lnTo>
                    <a:pt x="12801" y="271"/>
                  </a:lnTo>
                  <a:lnTo>
                    <a:pt x="11311" y="677"/>
                  </a:lnTo>
                  <a:lnTo>
                    <a:pt x="9821" y="1219"/>
                  </a:lnTo>
                  <a:lnTo>
                    <a:pt x="8399" y="1897"/>
                  </a:lnTo>
                  <a:lnTo>
                    <a:pt x="7112" y="2709"/>
                  </a:lnTo>
                  <a:lnTo>
                    <a:pt x="5825" y="3657"/>
                  </a:lnTo>
                  <a:lnTo>
                    <a:pt x="4741" y="4673"/>
                  </a:lnTo>
                  <a:lnTo>
                    <a:pt x="3658" y="5825"/>
                  </a:lnTo>
                  <a:lnTo>
                    <a:pt x="2777" y="7044"/>
                  </a:lnTo>
                  <a:lnTo>
                    <a:pt x="1965" y="8398"/>
                  </a:lnTo>
                  <a:lnTo>
                    <a:pt x="1287" y="9821"/>
                  </a:lnTo>
                  <a:lnTo>
                    <a:pt x="745" y="11311"/>
                  </a:lnTo>
                  <a:lnTo>
                    <a:pt x="339" y="12868"/>
                  </a:lnTo>
                  <a:lnTo>
                    <a:pt x="204" y="13613"/>
                  </a:lnTo>
                  <a:lnTo>
                    <a:pt x="68" y="14426"/>
                  </a:lnTo>
                  <a:lnTo>
                    <a:pt x="68" y="15239"/>
                  </a:lnTo>
                  <a:lnTo>
                    <a:pt x="0" y="16119"/>
                  </a:lnTo>
                  <a:lnTo>
                    <a:pt x="0" y="16119"/>
                  </a:lnTo>
                  <a:lnTo>
                    <a:pt x="68" y="16932"/>
                  </a:lnTo>
                  <a:lnTo>
                    <a:pt x="68" y="17745"/>
                  </a:lnTo>
                  <a:lnTo>
                    <a:pt x="204" y="18558"/>
                  </a:lnTo>
                  <a:lnTo>
                    <a:pt x="339" y="19303"/>
                  </a:lnTo>
                  <a:lnTo>
                    <a:pt x="745" y="20860"/>
                  </a:lnTo>
                  <a:lnTo>
                    <a:pt x="1287" y="22350"/>
                  </a:lnTo>
                  <a:lnTo>
                    <a:pt x="1965" y="23773"/>
                  </a:lnTo>
                  <a:lnTo>
                    <a:pt x="2777" y="25127"/>
                  </a:lnTo>
                  <a:lnTo>
                    <a:pt x="3658" y="26346"/>
                  </a:lnTo>
                  <a:lnTo>
                    <a:pt x="4741" y="27498"/>
                  </a:lnTo>
                  <a:lnTo>
                    <a:pt x="5825" y="28514"/>
                  </a:lnTo>
                  <a:lnTo>
                    <a:pt x="7112" y="29462"/>
                  </a:lnTo>
                  <a:lnTo>
                    <a:pt x="8399" y="30274"/>
                  </a:lnTo>
                  <a:lnTo>
                    <a:pt x="9821" y="30952"/>
                  </a:lnTo>
                  <a:lnTo>
                    <a:pt x="11311" y="31494"/>
                  </a:lnTo>
                  <a:lnTo>
                    <a:pt x="12801" y="31900"/>
                  </a:lnTo>
                  <a:lnTo>
                    <a:pt x="13614" y="32035"/>
                  </a:lnTo>
                  <a:lnTo>
                    <a:pt x="14426" y="32103"/>
                  </a:lnTo>
                  <a:lnTo>
                    <a:pt x="15239" y="32171"/>
                  </a:lnTo>
                  <a:lnTo>
                    <a:pt x="16052" y="32171"/>
                  </a:lnTo>
                  <a:lnTo>
                    <a:pt x="16052" y="32171"/>
                  </a:lnTo>
                  <a:lnTo>
                    <a:pt x="16865" y="32171"/>
                  </a:lnTo>
                  <a:lnTo>
                    <a:pt x="17677" y="32103"/>
                  </a:lnTo>
                  <a:lnTo>
                    <a:pt x="18490" y="32035"/>
                  </a:lnTo>
                  <a:lnTo>
                    <a:pt x="19303" y="31900"/>
                  </a:lnTo>
                  <a:lnTo>
                    <a:pt x="20861" y="31494"/>
                  </a:lnTo>
                  <a:lnTo>
                    <a:pt x="22283" y="30952"/>
                  </a:lnTo>
                  <a:lnTo>
                    <a:pt x="23705" y="30274"/>
                  </a:lnTo>
                  <a:lnTo>
                    <a:pt x="25060" y="29462"/>
                  </a:lnTo>
                  <a:lnTo>
                    <a:pt x="26279" y="28514"/>
                  </a:lnTo>
                  <a:lnTo>
                    <a:pt x="27430" y="27498"/>
                  </a:lnTo>
                  <a:lnTo>
                    <a:pt x="28446" y="26346"/>
                  </a:lnTo>
                  <a:lnTo>
                    <a:pt x="29394" y="25127"/>
                  </a:lnTo>
                  <a:lnTo>
                    <a:pt x="30139" y="23773"/>
                  </a:lnTo>
                  <a:lnTo>
                    <a:pt x="30817" y="22350"/>
                  </a:lnTo>
                  <a:lnTo>
                    <a:pt x="31358" y="20860"/>
                  </a:lnTo>
                  <a:lnTo>
                    <a:pt x="31765" y="19303"/>
                  </a:lnTo>
                  <a:lnTo>
                    <a:pt x="31900" y="18558"/>
                  </a:lnTo>
                  <a:lnTo>
                    <a:pt x="32036" y="17745"/>
                  </a:lnTo>
                  <a:lnTo>
                    <a:pt x="32103" y="16932"/>
                  </a:lnTo>
                  <a:lnTo>
                    <a:pt x="32103" y="16119"/>
                  </a:lnTo>
                  <a:lnTo>
                    <a:pt x="32103" y="16119"/>
                  </a:lnTo>
                  <a:lnTo>
                    <a:pt x="32103" y="15239"/>
                  </a:lnTo>
                  <a:lnTo>
                    <a:pt x="32036" y="14426"/>
                  </a:lnTo>
                  <a:lnTo>
                    <a:pt x="31900" y="13613"/>
                  </a:lnTo>
                  <a:lnTo>
                    <a:pt x="31765" y="12868"/>
                  </a:lnTo>
                  <a:lnTo>
                    <a:pt x="31358" y="11311"/>
                  </a:lnTo>
                  <a:lnTo>
                    <a:pt x="30817" y="9821"/>
                  </a:lnTo>
                  <a:lnTo>
                    <a:pt x="30139" y="8398"/>
                  </a:lnTo>
                  <a:lnTo>
                    <a:pt x="29394" y="7044"/>
                  </a:lnTo>
                  <a:lnTo>
                    <a:pt x="28446" y="5825"/>
                  </a:lnTo>
                  <a:lnTo>
                    <a:pt x="27430" y="4673"/>
                  </a:lnTo>
                  <a:lnTo>
                    <a:pt x="26279" y="3657"/>
                  </a:lnTo>
                  <a:lnTo>
                    <a:pt x="25060" y="2709"/>
                  </a:lnTo>
                  <a:lnTo>
                    <a:pt x="23705" y="1897"/>
                  </a:lnTo>
                  <a:lnTo>
                    <a:pt x="22283" y="1219"/>
                  </a:lnTo>
                  <a:lnTo>
                    <a:pt x="20861" y="677"/>
                  </a:lnTo>
                  <a:lnTo>
                    <a:pt x="19303" y="271"/>
                  </a:lnTo>
                  <a:lnTo>
                    <a:pt x="18490" y="136"/>
                  </a:lnTo>
                  <a:lnTo>
                    <a:pt x="17677" y="68"/>
                  </a:lnTo>
                  <a:lnTo>
                    <a:pt x="16865" y="0"/>
                  </a:lnTo>
                  <a:lnTo>
                    <a:pt x="16052" y="0"/>
                  </a:lnTo>
                  <a:lnTo>
                    <a:pt x="160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6522657" y="2517169"/>
              <a:ext cx="397756" cy="400670"/>
            </a:xfrm>
            <a:custGeom>
              <a:avLst/>
              <a:gdLst/>
              <a:ahLst/>
              <a:cxnLst/>
              <a:rect l="l" t="t" r="r" b="b"/>
              <a:pathLst>
                <a:path w="9686" h="9754" extrusionOk="0">
                  <a:moveTo>
                    <a:pt x="4877" y="1"/>
                  </a:moveTo>
                  <a:lnTo>
                    <a:pt x="4335" y="69"/>
                  </a:lnTo>
                  <a:lnTo>
                    <a:pt x="3861" y="136"/>
                  </a:lnTo>
                  <a:lnTo>
                    <a:pt x="3387" y="272"/>
                  </a:lnTo>
                  <a:lnTo>
                    <a:pt x="2981" y="407"/>
                  </a:lnTo>
                  <a:lnTo>
                    <a:pt x="2507" y="610"/>
                  </a:lnTo>
                  <a:lnTo>
                    <a:pt x="2100" y="881"/>
                  </a:lnTo>
                  <a:lnTo>
                    <a:pt x="1762" y="1152"/>
                  </a:lnTo>
                  <a:lnTo>
                    <a:pt x="1423" y="1423"/>
                  </a:lnTo>
                  <a:lnTo>
                    <a:pt x="1084" y="1830"/>
                  </a:lnTo>
                  <a:lnTo>
                    <a:pt x="813" y="2168"/>
                  </a:lnTo>
                  <a:lnTo>
                    <a:pt x="542" y="2575"/>
                  </a:lnTo>
                  <a:lnTo>
                    <a:pt x="339" y="2981"/>
                  </a:lnTo>
                  <a:lnTo>
                    <a:pt x="204" y="3455"/>
                  </a:lnTo>
                  <a:lnTo>
                    <a:pt x="68" y="3929"/>
                  </a:lnTo>
                  <a:lnTo>
                    <a:pt x="1" y="4403"/>
                  </a:lnTo>
                  <a:lnTo>
                    <a:pt x="1" y="4877"/>
                  </a:lnTo>
                  <a:lnTo>
                    <a:pt x="1" y="5419"/>
                  </a:lnTo>
                  <a:lnTo>
                    <a:pt x="68" y="5893"/>
                  </a:lnTo>
                  <a:lnTo>
                    <a:pt x="204" y="6367"/>
                  </a:lnTo>
                  <a:lnTo>
                    <a:pt x="339" y="6774"/>
                  </a:lnTo>
                  <a:lnTo>
                    <a:pt x="542" y="7248"/>
                  </a:lnTo>
                  <a:lnTo>
                    <a:pt x="813" y="7654"/>
                  </a:lnTo>
                  <a:lnTo>
                    <a:pt x="1084" y="7993"/>
                  </a:lnTo>
                  <a:lnTo>
                    <a:pt x="1423" y="8331"/>
                  </a:lnTo>
                  <a:lnTo>
                    <a:pt x="1762" y="8670"/>
                  </a:lnTo>
                  <a:lnTo>
                    <a:pt x="2100" y="8941"/>
                  </a:lnTo>
                  <a:lnTo>
                    <a:pt x="2507" y="9212"/>
                  </a:lnTo>
                  <a:lnTo>
                    <a:pt x="2981" y="9415"/>
                  </a:lnTo>
                  <a:lnTo>
                    <a:pt x="3387" y="9551"/>
                  </a:lnTo>
                  <a:lnTo>
                    <a:pt x="3861" y="9686"/>
                  </a:lnTo>
                  <a:lnTo>
                    <a:pt x="4335" y="9754"/>
                  </a:lnTo>
                  <a:lnTo>
                    <a:pt x="5351" y="9754"/>
                  </a:lnTo>
                  <a:lnTo>
                    <a:pt x="5825" y="9686"/>
                  </a:lnTo>
                  <a:lnTo>
                    <a:pt x="6299" y="9551"/>
                  </a:lnTo>
                  <a:lnTo>
                    <a:pt x="6773" y="9415"/>
                  </a:lnTo>
                  <a:lnTo>
                    <a:pt x="7180" y="9212"/>
                  </a:lnTo>
                  <a:lnTo>
                    <a:pt x="7586" y="8941"/>
                  </a:lnTo>
                  <a:lnTo>
                    <a:pt x="7925" y="8670"/>
                  </a:lnTo>
                  <a:lnTo>
                    <a:pt x="8263" y="8331"/>
                  </a:lnTo>
                  <a:lnTo>
                    <a:pt x="8602" y="7993"/>
                  </a:lnTo>
                  <a:lnTo>
                    <a:pt x="8873" y="7654"/>
                  </a:lnTo>
                  <a:lnTo>
                    <a:pt x="9144" y="7248"/>
                  </a:lnTo>
                  <a:lnTo>
                    <a:pt x="9347" y="6774"/>
                  </a:lnTo>
                  <a:lnTo>
                    <a:pt x="9482" y="6367"/>
                  </a:lnTo>
                  <a:lnTo>
                    <a:pt x="9618" y="5893"/>
                  </a:lnTo>
                  <a:lnTo>
                    <a:pt x="9686" y="5419"/>
                  </a:lnTo>
                  <a:lnTo>
                    <a:pt x="9686" y="4877"/>
                  </a:lnTo>
                  <a:lnTo>
                    <a:pt x="9686" y="4403"/>
                  </a:lnTo>
                  <a:lnTo>
                    <a:pt x="9618" y="3929"/>
                  </a:lnTo>
                  <a:lnTo>
                    <a:pt x="9482" y="3455"/>
                  </a:lnTo>
                  <a:lnTo>
                    <a:pt x="9347" y="2981"/>
                  </a:lnTo>
                  <a:lnTo>
                    <a:pt x="9144" y="2575"/>
                  </a:lnTo>
                  <a:lnTo>
                    <a:pt x="8873" y="2168"/>
                  </a:lnTo>
                  <a:lnTo>
                    <a:pt x="8602" y="1830"/>
                  </a:lnTo>
                  <a:lnTo>
                    <a:pt x="8263" y="1423"/>
                  </a:lnTo>
                  <a:lnTo>
                    <a:pt x="7925" y="1152"/>
                  </a:lnTo>
                  <a:lnTo>
                    <a:pt x="7586" y="881"/>
                  </a:lnTo>
                  <a:lnTo>
                    <a:pt x="7180" y="610"/>
                  </a:lnTo>
                  <a:lnTo>
                    <a:pt x="6773" y="407"/>
                  </a:lnTo>
                  <a:lnTo>
                    <a:pt x="6299" y="272"/>
                  </a:lnTo>
                  <a:lnTo>
                    <a:pt x="5825" y="136"/>
                  </a:lnTo>
                  <a:lnTo>
                    <a:pt x="5351" y="69"/>
                  </a:lnTo>
                  <a:lnTo>
                    <a:pt x="4877" y="1"/>
                  </a:lnTo>
                  <a:close/>
                </a:path>
              </a:pathLst>
            </a:custGeom>
            <a:solidFill>
              <a:srgbClr val="99D6EA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5424086" y="1421057"/>
              <a:ext cx="559059" cy="562022"/>
            </a:xfrm>
            <a:custGeom>
              <a:avLst/>
              <a:gdLst/>
              <a:ahLst/>
              <a:cxnLst/>
              <a:rect l="l" t="t" r="r" b="b"/>
              <a:pathLst>
                <a:path w="13614" h="13682" extrusionOk="0">
                  <a:moveTo>
                    <a:pt x="6841" y="0"/>
                  </a:moveTo>
                  <a:lnTo>
                    <a:pt x="6096" y="68"/>
                  </a:lnTo>
                  <a:lnTo>
                    <a:pt x="5418" y="136"/>
                  </a:lnTo>
                  <a:lnTo>
                    <a:pt x="4809" y="339"/>
                  </a:lnTo>
                  <a:lnTo>
                    <a:pt x="4132" y="542"/>
                  </a:lnTo>
                  <a:lnTo>
                    <a:pt x="3590" y="813"/>
                  </a:lnTo>
                  <a:lnTo>
                    <a:pt x="2980" y="1151"/>
                  </a:lnTo>
                  <a:lnTo>
                    <a:pt x="2506" y="1558"/>
                  </a:lnTo>
                  <a:lnTo>
                    <a:pt x="1964" y="2032"/>
                  </a:lnTo>
                  <a:lnTo>
                    <a:pt x="1558" y="2506"/>
                  </a:lnTo>
                  <a:lnTo>
                    <a:pt x="1151" y="3048"/>
                  </a:lnTo>
                  <a:lnTo>
                    <a:pt x="813" y="3590"/>
                  </a:lnTo>
                  <a:lnTo>
                    <a:pt x="542" y="4199"/>
                  </a:lnTo>
                  <a:lnTo>
                    <a:pt x="339" y="4809"/>
                  </a:lnTo>
                  <a:lnTo>
                    <a:pt x="136" y="5486"/>
                  </a:lnTo>
                  <a:lnTo>
                    <a:pt x="68" y="6163"/>
                  </a:lnTo>
                  <a:lnTo>
                    <a:pt x="0" y="6841"/>
                  </a:lnTo>
                  <a:lnTo>
                    <a:pt x="68" y="7518"/>
                  </a:lnTo>
                  <a:lnTo>
                    <a:pt x="136" y="8195"/>
                  </a:lnTo>
                  <a:lnTo>
                    <a:pt x="339" y="8872"/>
                  </a:lnTo>
                  <a:lnTo>
                    <a:pt x="542" y="9482"/>
                  </a:lnTo>
                  <a:lnTo>
                    <a:pt x="813" y="10092"/>
                  </a:lnTo>
                  <a:lnTo>
                    <a:pt x="1151" y="10701"/>
                  </a:lnTo>
                  <a:lnTo>
                    <a:pt x="1558" y="11175"/>
                  </a:lnTo>
                  <a:lnTo>
                    <a:pt x="1964" y="11649"/>
                  </a:lnTo>
                  <a:lnTo>
                    <a:pt x="2506" y="12123"/>
                  </a:lnTo>
                  <a:lnTo>
                    <a:pt x="2980" y="12530"/>
                  </a:lnTo>
                  <a:lnTo>
                    <a:pt x="3590" y="12868"/>
                  </a:lnTo>
                  <a:lnTo>
                    <a:pt x="4132" y="13139"/>
                  </a:lnTo>
                  <a:lnTo>
                    <a:pt x="4809" y="13343"/>
                  </a:lnTo>
                  <a:lnTo>
                    <a:pt x="5418" y="13546"/>
                  </a:lnTo>
                  <a:lnTo>
                    <a:pt x="6096" y="13613"/>
                  </a:lnTo>
                  <a:lnTo>
                    <a:pt x="6841" y="13681"/>
                  </a:lnTo>
                  <a:lnTo>
                    <a:pt x="7518" y="13613"/>
                  </a:lnTo>
                  <a:lnTo>
                    <a:pt x="8195" y="13546"/>
                  </a:lnTo>
                  <a:lnTo>
                    <a:pt x="8805" y="13343"/>
                  </a:lnTo>
                  <a:lnTo>
                    <a:pt x="9482" y="13139"/>
                  </a:lnTo>
                  <a:lnTo>
                    <a:pt x="10024" y="12868"/>
                  </a:lnTo>
                  <a:lnTo>
                    <a:pt x="10633" y="12530"/>
                  </a:lnTo>
                  <a:lnTo>
                    <a:pt x="11107" y="12123"/>
                  </a:lnTo>
                  <a:lnTo>
                    <a:pt x="11649" y="11649"/>
                  </a:lnTo>
                  <a:lnTo>
                    <a:pt x="12056" y="11175"/>
                  </a:lnTo>
                  <a:lnTo>
                    <a:pt x="12462" y="10701"/>
                  </a:lnTo>
                  <a:lnTo>
                    <a:pt x="12801" y="10092"/>
                  </a:lnTo>
                  <a:lnTo>
                    <a:pt x="13072" y="9482"/>
                  </a:lnTo>
                  <a:lnTo>
                    <a:pt x="13275" y="8872"/>
                  </a:lnTo>
                  <a:lnTo>
                    <a:pt x="13478" y="8195"/>
                  </a:lnTo>
                  <a:lnTo>
                    <a:pt x="13546" y="7518"/>
                  </a:lnTo>
                  <a:lnTo>
                    <a:pt x="13613" y="6841"/>
                  </a:lnTo>
                  <a:lnTo>
                    <a:pt x="13546" y="6163"/>
                  </a:lnTo>
                  <a:lnTo>
                    <a:pt x="13478" y="5486"/>
                  </a:lnTo>
                  <a:lnTo>
                    <a:pt x="13275" y="4809"/>
                  </a:lnTo>
                  <a:lnTo>
                    <a:pt x="13072" y="4199"/>
                  </a:lnTo>
                  <a:lnTo>
                    <a:pt x="12801" y="3590"/>
                  </a:lnTo>
                  <a:lnTo>
                    <a:pt x="12462" y="3048"/>
                  </a:lnTo>
                  <a:lnTo>
                    <a:pt x="12056" y="2506"/>
                  </a:lnTo>
                  <a:lnTo>
                    <a:pt x="11649" y="2032"/>
                  </a:lnTo>
                  <a:lnTo>
                    <a:pt x="11107" y="1558"/>
                  </a:lnTo>
                  <a:lnTo>
                    <a:pt x="10633" y="1151"/>
                  </a:lnTo>
                  <a:lnTo>
                    <a:pt x="10024" y="813"/>
                  </a:lnTo>
                  <a:lnTo>
                    <a:pt x="9482" y="542"/>
                  </a:lnTo>
                  <a:lnTo>
                    <a:pt x="8805" y="339"/>
                  </a:lnTo>
                  <a:lnTo>
                    <a:pt x="8195" y="136"/>
                  </a:lnTo>
                  <a:lnTo>
                    <a:pt x="7518" y="68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rgbClr val="71C5E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5774494" y="1421057"/>
              <a:ext cx="197523" cy="200335"/>
            </a:xfrm>
            <a:custGeom>
              <a:avLst/>
              <a:gdLst/>
              <a:ahLst/>
              <a:cxnLst/>
              <a:rect l="l" t="t" r="r" b="b"/>
              <a:pathLst>
                <a:path w="4810" h="4877" extrusionOk="0">
                  <a:moveTo>
                    <a:pt x="2439" y="0"/>
                  </a:moveTo>
                  <a:lnTo>
                    <a:pt x="1897" y="68"/>
                  </a:lnTo>
                  <a:lnTo>
                    <a:pt x="1491" y="203"/>
                  </a:lnTo>
                  <a:lnTo>
                    <a:pt x="1017" y="406"/>
                  </a:lnTo>
                  <a:lnTo>
                    <a:pt x="678" y="745"/>
                  </a:lnTo>
                  <a:lnTo>
                    <a:pt x="407" y="1084"/>
                  </a:lnTo>
                  <a:lnTo>
                    <a:pt x="136" y="1490"/>
                  </a:lnTo>
                  <a:lnTo>
                    <a:pt x="1" y="1964"/>
                  </a:lnTo>
                  <a:lnTo>
                    <a:pt x="1" y="2438"/>
                  </a:lnTo>
                  <a:lnTo>
                    <a:pt x="1" y="2912"/>
                  </a:lnTo>
                  <a:lnTo>
                    <a:pt x="136" y="3387"/>
                  </a:lnTo>
                  <a:lnTo>
                    <a:pt x="407" y="3793"/>
                  </a:lnTo>
                  <a:lnTo>
                    <a:pt x="678" y="4199"/>
                  </a:lnTo>
                  <a:lnTo>
                    <a:pt x="1017" y="4470"/>
                  </a:lnTo>
                  <a:lnTo>
                    <a:pt x="1491" y="4673"/>
                  </a:lnTo>
                  <a:lnTo>
                    <a:pt x="1897" y="4877"/>
                  </a:lnTo>
                  <a:lnTo>
                    <a:pt x="2913" y="4877"/>
                  </a:lnTo>
                  <a:lnTo>
                    <a:pt x="3387" y="4673"/>
                  </a:lnTo>
                  <a:lnTo>
                    <a:pt x="3794" y="4470"/>
                  </a:lnTo>
                  <a:lnTo>
                    <a:pt x="4132" y="4199"/>
                  </a:lnTo>
                  <a:lnTo>
                    <a:pt x="4403" y="3793"/>
                  </a:lnTo>
                  <a:lnTo>
                    <a:pt x="4674" y="3387"/>
                  </a:lnTo>
                  <a:lnTo>
                    <a:pt x="4809" y="2912"/>
                  </a:lnTo>
                  <a:lnTo>
                    <a:pt x="4809" y="2438"/>
                  </a:lnTo>
                  <a:lnTo>
                    <a:pt x="4809" y="1964"/>
                  </a:lnTo>
                  <a:lnTo>
                    <a:pt x="4674" y="1490"/>
                  </a:lnTo>
                  <a:lnTo>
                    <a:pt x="4403" y="1084"/>
                  </a:lnTo>
                  <a:lnTo>
                    <a:pt x="4132" y="745"/>
                  </a:lnTo>
                  <a:lnTo>
                    <a:pt x="3794" y="406"/>
                  </a:lnTo>
                  <a:lnTo>
                    <a:pt x="3387" y="203"/>
                  </a:lnTo>
                  <a:lnTo>
                    <a:pt x="2913" y="68"/>
                  </a:lnTo>
                  <a:lnTo>
                    <a:pt x="2439" y="0"/>
                  </a:lnTo>
                  <a:close/>
                </a:path>
              </a:pathLst>
            </a:custGeom>
            <a:solidFill>
              <a:srgbClr val="CEE7F2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5796751" y="2005261"/>
              <a:ext cx="58435" cy="495271"/>
            </a:xfrm>
            <a:custGeom>
              <a:avLst/>
              <a:gdLst/>
              <a:ahLst/>
              <a:cxnLst/>
              <a:rect l="l" t="t" r="r" b="b"/>
              <a:pathLst>
                <a:path w="1423" h="12057" extrusionOk="0">
                  <a:moveTo>
                    <a:pt x="678" y="1"/>
                  </a:moveTo>
                  <a:lnTo>
                    <a:pt x="407" y="69"/>
                  </a:lnTo>
                  <a:lnTo>
                    <a:pt x="204" y="204"/>
                  </a:lnTo>
                  <a:lnTo>
                    <a:pt x="1" y="475"/>
                  </a:lnTo>
                  <a:lnTo>
                    <a:pt x="1" y="746"/>
                  </a:lnTo>
                  <a:lnTo>
                    <a:pt x="1" y="11379"/>
                  </a:lnTo>
                  <a:lnTo>
                    <a:pt x="1" y="11650"/>
                  </a:lnTo>
                  <a:lnTo>
                    <a:pt x="204" y="11853"/>
                  </a:lnTo>
                  <a:lnTo>
                    <a:pt x="407" y="11989"/>
                  </a:lnTo>
                  <a:lnTo>
                    <a:pt x="678" y="12057"/>
                  </a:lnTo>
                  <a:lnTo>
                    <a:pt x="1017" y="11989"/>
                  </a:lnTo>
                  <a:lnTo>
                    <a:pt x="1220" y="11853"/>
                  </a:lnTo>
                  <a:lnTo>
                    <a:pt x="1355" y="11650"/>
                  </a:lnTo>
                  <a:lnTo>
                    <a:pt x="1423" y="11379"/>
                  </a:lnTo>
                  <a:lnTo>
                    <a:pt x="1423" y="746"/>
                  </a:lnTo>
                  <a:lnTo>
                    <a:pt x="1355" y="475"/>
                  </a:lnTo>
                  <a:lnTo>
                    <a:pt x="1220" y="204"/>
                  </a:lnTo>
                  <a:lnTo>
                    <a:pt x="1017" y="69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93" name="Google Shape;493;p41"/>
            <p:cNvSpPr/>
            <p:nvPr/>
          </p:nvSpPr>
          <p:spPr>
            <a:xfrm>
              <a:off x="5902452" y="2060921"/>
              <a:ext cx="58435" cy="386745"/>
            </a:xfrm>
            <a:custGeom>
              <a:avLst/>
              <a:gdLst/>
              <a:ahLst/>
              <a:cxnLst/>
              <a:rect l="l" t="t" r="r" b="b"/>
              <a:pathLst>
                <a:path w="1423" h="9415" extrusionOk="0">
                  <a:moveTo>
                    <a:pt x="678" y="1"/>
                  </a:moveTo>
                  <a:lnTo>
                    <a:pt x="407" y="68"/>
                  </a:lnTo>
                  <a:lnTo>
                    <a:pt x="203" y="204"/>
                  </a:lnTo>
                  <a:lnTo>
                    <a:pt x="0" y="407"/>
                  </a:lnTo>
                  <a:lnTo>
                    <a:pt x="0" y="746"/>
                  </a:lnTo>
                  <a:lnTo>
                    <a:pt x="0" y="8670"/>
                  </a:lnTo>
                  <a:lnTo>
                    <a:pt x="0" y="8941"/>
                  </a:lnTo>
                  <a:lnTo>
                    <a:pt x="203" y="9212"/>
                  </a:lnTo>
                  <a:lnTo>
                    <a:pt x="407" y="9347"/>
                  </a:lnTo>
                  <a:lnTo>
                    <a:pt x="678" y="9415"/>
                  </a:lnTo>
                  <a:lnTo>
                    <a:pt x="1016" y="9347"/>
                  </a:lnTo>
                  <a:lnTo>
                    <a:pt x="1219" y="9212"/>
                  </a:lnTo>
                  <a:lnTo>
                    <a:pt x="1355" y="8941"/>
                  </a:lnTo>
                  <a:lnTo>
                    <a:pt x="1423" y="8670"/>
                  </a:lnTo>
                  <a:lnTo>
                    <a:pt x="1423" y="746"/>
                  </a:lnTo>
                  <a:lnTo>
                    <a:pt x="1355" y="407"/>
                  </a:lnTo>
                  <a:lnTo>
                    <a:pt x="1219" y="204"/>
                  </a:lnTo>
                  <a:lnTo>
                    <a:pt x="1016" y="68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6008112" y="2124920"/>
              <a:ext cx="58477" cy="255995"/>
            </a:xfrm>
            <a:custGeom>
              <a:avLst/>
              <a:gdLst/>
              <a:ahLst/>
              <a:cxnLst/>
              <a:rect l="l" t="t" r="r" b="b"/>
              <a:pathLst>
                <a:path w="1424" h="6232" extrusionOk="0">
                  <a:moveTo>
                    <a:pt x="678" y="0"/>
                  </a:moveTo>
                  <a:lnTo>
                    <a:pt x="407" y="68"/>
                  </a:lnTo>
                  <a:lnTo>
                    <a:pt x="204" y="203"/>
                  </a:lnTo>
                  <a:lnTo>
                    <a:pt x="1" y="474"/>
                  </a:lnTo>
                  <a:lnTo>
                    <a:pt x="1" y="745"/>
                  </a:lnTo>
                  <a:lnTo>
                    <a:pt x="1" y="5554"/>
                  </a:lnTo>
                  <a:lnTo>
                    <a:pt x="1" y="5825"/>
                  </a:lnTo>
                  <a:lnTo>
                    <a:pt x="204" y="6028"/>
                  </a:lnTo>
                  <a:lnTo>
                    <a:pt x="407" y="6231"/>
                  </a:lnTo>
                  <a:lnTo>
                    <a:pt x="1017" y="6231"/>
                  </a:lnTo>
                  <a:lnTo>
                    <a:pt x="1220" y="6028"/>
                  </a:lnTo>
                  <a:lnTo>
                    <a:pt x="1355" y="5825"/>
                  </a:lnTo>
                  <a:lnTo>
                    <a:pt x="1423" y="5554"/>
                  </a:lnTo>
                  <a:lnTo>
                    <a:pt x="1423" y="745"/>
                  </a:lnTo>
                  <a:lnTo>
                    <a:pt x="1355" y="474"/>
                  </a:lnTo>
                  <a:lnTo>
                    <a:pt x="1220" y="203"/>
                  </a:lnTo>
                  <a:lnTo>
                    <a:pt x="1017" y="68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6113814" y="2194464"/>
              <a:ext cx="58435" cy="119659"/>
            </a:xfrm>
            <a:custGeom>
              <a:avLst/>
              <a:gdLst/>
              <a:ahLst/>
              <a:cxnLst/>
              <a:rect l="l" t="t" r="r" b="b"/>
              <a:pathLst>
                <a:path w="1423" h="2913" extrusionOk="0">
                  <a:moveTo>
                    <a:pt x="678" y="0"/>
                  </a:moveTo>
                  <a:lnTo>
                    <a:pt x="407" y="68"/>
                  </a:lnTo>
                  <a:lnTo>
                    <a:pt x="204" y="204"/>
                  </a:lnTo>
                  <a:lnTo>
                    <a:pt x="1" y="407"/>
                  </a:lnTo>
                  <a:lnTo>
                    <a:pt x="1" y="745"/>
                  </a:lnTo>
                  <a:lnTo>
                    <a:pt x="1" y="2168"/>
                  </a:lnTo>
                  <a:lnTo>
                    <a:pt x="1" y="2439"/>
                  </a:lnTo>
                  <a:lnTo>
                    <a:pt x="204" y="2710"/>
                  </a:lnTo>
                  <a:lnTo>
                    <a:pt x="407" y="2845"/>
                  </a:lnTo>
                  <a:lnTo>
                    <a:pt x="678" y="2913"/>
                  </a:lnTo>
                  <a:lnTo>
                    <a:pt x="1017" y="2845"/>
                  </a:lnTo>
                  <a:lnTo>
                    <a:pt x="1220" y="2710"/>
                  </a:lnTo>
                  <a:lnTo>
                    <a:pt x="1355" y="2439"/>
                  </a:lnTo>
                  <a:lnTo>
                    <a:pt x="1423" y="2168"/>
                  </a:lnTo>
                  <a:lnTo>
                    <a:pt x="1423" y="745"/>
                  </a:lnTo>
                  <a:lnTo>
                    <a:pt x="1355" y="407"/>
                  </a:lnTo>
                  <a:lnTo>
                    <a:pt x="1220" y="204"/>
                  </a:lnTo>
                  <a:lnTo>
                    <a:pt x="1017" y="68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6113814" y="1710366"/>
              <a:ext cx="642503" cy="987708"/>
            </a:xfrm>
            <a:custGeom>
              <a:avLst/>
              <a:gdLst/>
              <a:ahLst/>
              <a:cxnLst/>
              <a:rect l="l" t="t" r="r" b="b"/>
              <a:pathLst>
                <a:path w="15646" h="24045" extrusionOk="0">
                  <a:moveTo>
                    <a:pt x="6977" y="1"/>
                  </a:moveTo>
                  <a:lnTo>
                    <a:pt x="6232" y="136"/>
                  </a:lnTo>
                  <a:lnTo>
                    <a:pt x="5487" y="339"/>
                  </a:lnTo>
                  <a:lnTo>
                    <a:pt x="4742" y="610"/>
                  </a:lnTo>
                  <a:lnTo>
                    <a:pt x="4064" y="949"/>
                  </a:lnTo>
                  <a:lnTo>
                    <a:pt x="3455" y="1355"/>
                  </a:lnTo>
                  <a:lnTo>
                    <a:pt x="2845" y="1762"/>
                  </a:lnTo>
                  <a:lnTo>
                    <a:pt x="2303" y="2304"/>
                  </a:lnTo>
                  <a:lnTo>
                    <a:pt x="1762" y="2845"/>
                  </a:lnTo>
                  <a:lnTo>
                    <a:pt x="1287" y="3455"/>
                  </a:lnTo>
                  <a:lnTo>
                    <a:pt x="949" y="4064"/>
                  </a:lnTo>
                  <a:lnTo>
                    <a:pt x="610" y="4742"/>
                  </a:lnTo>
                  <a:lnTo>
                    <a:pt x="339" y="5487"/>
                  </a:lnTo>
                  <a:lnTo>
                    <a:pt x="136" y="6232"/>
                  </a:lnTo>
                  <a:lnTo>
                    <a:pt x="1" y="7045"/>
                  </a:lnTo>
                  <a:lnTo>
                    <a:pt x="1" y="7790"/>
                  </a:lnTo>
                  <a:lnTo>
                    <a:pt x="1" y="8264"/>
                  </a:lnTo>
                  <a:lnTo>
                    <a:pt x="1" y="8535"/>
                  </a:lnTo>
                  <a:lnTo>
                    <a:pt x="204" y="8805"/>
                  </a:lnTo>
                  <a:lnTo>
                    <a:pt x="407" y="8941"/>
                  </a:lnTo>
                  <a:lnTo>
                    <a:pt x="678" y="9009"/>
                  </a:lnTo>
                  <a:lnTo>
                    <a:pt x="1017" y="8941"/>
                  </a:lnTo>
                  <a:lnTo>
                    <a:pt x="1220" y="8805"/>
                  </a:lnTo>
                  <a:lnTo>
                    <a:pt x="1355" y="8535"/>
                  </a:lnTo>
                  <a:lnTo>
                    <a:pt x="1423" y="8264"/>
                  </a:lnTo>
                  <a:lnTo>
                    <a:pt x="1423" y="7790"/>
                  </a:lnTo>
                  <a:lnTo>
                    <a:pt x="1491" y="7180"/>
                  </a:lnTo>
                  <a:lnTo>
                    <a:pt x="1558" y="6570"/>
                  </a:lnTo>
                  <a:lnTo>
                    <a:pt x="1694" y="5893"/>
                  </a:lnTo>
                  <a:lnTo>
                    <a:pt x="1965" y="5351"/>
                  </a:lnTo>
                  <a:lnTo>
                    <a:pt x="2236" y="4810"/>
                  </a:lnTo>
                  <a:lnTo>
                    <a:pt x="2507" y="4268"/>
                  </a:lnTo>
                  <a:lnTo>
                    <a:pt x="2913" y="3794"/>
                  </a:lnTo>
                  <a:lnTo>
                    <a:pt x="3319" y="3319"/>
                  </a:lnTo>
                  <a:lnTo>
                    <a:pt x="3726" y="2913"/>
                  </a:lnTo>
                  <a:lnTo>
                    <a:pt x="4267" y="2507"/>
                  </a:lnTo>
                  <a:lnTo>
                    <a:pt x="4742" y="2236"/>
                  </a:lnTo>
                  <a:lnTo>
                    <a:pt x="5351" y="1965"/>
                  </a:lnTo>
                  <a:lnTo>
                    <a:pt x="5893" y="1762"/>
                  </a:lnTo>
                  <a:lnTo>
                    <a:pt x="6502" y="1559"/>
                  </a:lnTo>
                  <a:lnTo>
                    <a:pt x="7180" y="1491"/>
                  </a:lnTo>
                  <a:lnTo>
                    <a:pt x="7789" y="1423"/>
                  </a:lnTo>
                  <a:lnTo>
                    <a:pt x="8467" y="1491"/>
                  </a:lnTo>
                  <a:lnTo>
                    <a:pt x="9076" y="1559"/>
                  </a:lnTo>
                  <a:lnTo>
                    <a:pt x="9686" y="1762"/>
                  </a:lnTo>
                  <a:lnTo>
                    <a:pt x="10295" y="1965"/>
                  </a:lnTo>
                  <a:lnTo>
                    <a:pt x="10837" y="2236"/>
                  </a:lnTo>
                  <a:lnTo>
                    <a:pt x="11379" y="2507"/>
                  </a:lnTo>
                  <a:lnTo>
                    <a:pt x="11853" y="2913"/>
                  </a:lnTo>
                  <a:lnTo>
                    <a:pt x="12327" y="3319"/>
                  </a:lnTo>
                  <a:lnTo>
                    <a:pt x="12733" y="3794"/>
                  </a:lnTo>
                  <a:lnTo>
                    <a:pt x="13072" y="4268"/>
                  </a:lnTo>
                  <a:lnTo>
                    <a:pt x="13411" y="4810"/>
                  </a:lnTo>
                  <a:lnTo>
                    <a:pt x="13682" y="5351"/>
                  </a:lnTo>
                  <a:lnTo>
                    <a:pt x="13885" y="5893"/>
                  </a:lnTo>
                  <a:lnTo>
                    <a:pt x="14020" y="6570"/>
                  </a:lnTo>
                  <a:lnTo>
                    <a:pt x="14156" y="7180"/>
                  </a:lnTo>
                  <a:lnTo>
                    <a:pt x="14156" y="7790"/>
                  </a:lnTo>
                  <a:lnTo>
                    <a:pt x="14156" y="8331"/>
                  </a:lnTo>
                  <a:lnTo>
                    <a:pt x="14088" y="8873"/>
                  </a:lnTo>
                  <a:lnTo>
                    <a:pt x="14020" y="9347"/>
                  </a:lnTo>
                  <a:lnTo>
                    <a:pt x="13885" y="9821"/>
                  </a:lnTo>
                  <a:lnTo>
                    <a:pt x="9753" y="19710"/>
                  </a:lnTo>
                  <a:lnTo>
                    <a:pt x="9550" y="20184"/>
                  </a:lnTo>
                  <a:lnTo>
                    <a:pt x="9279" y="20726"/>
                  </a:lnTo>
                  <a:lnTo>
                    <a:pt x="8873" y="21200"/>
                  </a:lnTo>
                  <a:lnTo>
                    <a:pt x="8467" y="21606"/>
                  </a:lnTo>
                  <a:lnTo>
                    <a:pt x="7992" y="21945"/>
                  </a:lnTo>
                  <a:lnTo>
                    <a:pt x="7451" y="22216"/>
                  </a:lnTo>
                  <a:lnTo>
                    <a:pt x="6909" y="22419"/>
                  </a:lnTo>
                  <a:lnTo>
                    <a:pt x="6299" y="22554"/>
                  </a:lnTo>
                  <a:lnTo>
                    <a:pt x="5690" y="22622"/>
                  </a:lnTo>
                  <a:lnTo>
                    <a:pt x="5283" y="22622"/>
                  </a:lnTo>
                  <a:lnTo>
                    <a:pt x="4877" y="22554"/>
                  </a:lnTo>
                  <a:lnTo>
                    <a:pt x="4471" y="22419"/>
                  </a:lnTo>
                  <a:lnTo>
                    <a:pt x="4064" y="22283"/>
                  </a:lnTo>
                  <a:lnTo>
                    <a:pt x="3319" y="21877"/>
                  </a:lnTo>
                  <a:lnTo>
                    <a:pt x="2710" y="21335"/>
                  </a:lnTo>
                  <a:lnTo>
                    <a:pt x="2168" y="20726"/>
                  </a:lnTo>
                  <a:lnTo>
                    <a:pt x="1762" y="19981"/>
                  </a:lnTo>
                  <a:lnTo>
                    <a:pt x="1626" y="19574"/>
                  </a:lnTo>
                  <a:lnTo>
                    <a:pt x="1491" y="19168"/>
                  </a:lnTo>
                  <a:lnTo>
                    <a:pt x="1423" y="18761"/>
                  </a:lnTo>
                  <a:lnTo>
                    <a:pt x="1423" y="18355"/>
                  </a:lnTo>
                  <a:lnTo>
                    <a:pt x="1423" y="18220"/>
                  </a:lnTo>
                  <a:lnTo>
                    <a:pt x="1355" y="17881"/>
                  </a:lnTo>
                  <a:lnTo>
                    <a:pt x="1220" y="17678"/>
                  </a:lnTo>
                  <a:lnTo>
                    <a:pt x="1017" y="17542"/>
                  </a:lnTo>
                  <a:lnTo>
                    <a:pt x="678" y="17475"/>
                  </a:lnTo>
                  <a:lnTo>
                    <a:pt x="407" y="17542"/>
                  </a:lnTo>
                  <a:lnTo>
                    <a:pt x="204" y="17678"/>
                  </a:lnTo>
                  <a:lnTo>
                    <a:pt x="1" y="17881"/>
                  </a:lnTo>
                  <a:lnTo>
                    <a:pt x="1" y="18220"/>
                  </a:lnTo>
                  <a:lnTo>
                    <a:pt x="1" y="18355"/>
                  </a:lnTo>
                  <a:lnTo>
                    <a:pt x="1" y="18897"/>
                  </a:lnTo>
                  <a:lnTo>
                    <a:pt x="68" y="19506"/>
                  </a:lnTo>
                  <a:lnTo>
                    <a:pt x="204" y="20048"/>
                  </a:lnTo>
                  <a:lnTo>
                    <a:pt x="407" y="20590"/>
                  </a:lnTo>
                  <a:lnTo>
                    <a:pt x="678" y="21064"/>
                  </a:lnTo>
                  <a:lnTo>
                    <a:pt x="949" y="21538"/>
                  </a:lnTo>
                  <a:lnTo>
                    <a:pt x="1287" y="22012"/>
                  </a:lnTo>
                  <a:lnTo>
                    <a:pt x="1626" y="22419"/>
                  </a:lnTo>
                  <a:lnTo>
                    <a:pt x="2032" y="22757"/>
                  </a:lnTo>
                  <a:lnTo>
                    <a:pt x="2507" y="23096"/>
                  </a:lnTo>
                  <a:lnTo>
                    <a:pt x="2981" y="23367"/>
                  </a:lnTo>
                  <a:lnTo>
                    <a:pt x="3455" y="23638"/>
                  </a:lnTo>
                  <a:lnTo>
                    <a:pt x="3997" y="23841"/>
                  </a:lnTo>
                  <a:lnTo>
                    <a:pt x="4538" y="23976"/>
                  </a:lnTo>
                  <a:lnTo>
                    <a:pt x="5148" y="24044"/>
                  </a:lnTo>
                  <a:lnTo>
                    <a:pt x="6502" y="24044"/>
                  </a:lnTo>
                  <a:lnTo>
                    <a:pt x="7315" y="23841"/>
                  </a:lnTo>
                  <a:lnTo>
                    <a:pt x="7992" y="23570"/>
                  </a:lnTo>
                  <a:lnTo>
                    <a:pt x="8737" y="23231"/>
                  </a:lnTo>
                  <a:lnTo>
                    <a:pt x="9347" y="22757"/>
                  </a:lnTo>
                  <a:lnTo>
                    <a:pt x="9889" y="22216"/>
                  </a:lnTo>
                  <a:lnTo>
                    <a:pt x="10431" y="21606"/>
                  </a:lnTo>
                  <a:lnTo>
                    <a:pt x="10837" y="20929"/>
                  </a:lnTo>
                  <a:lnTo>
                    <a:pt x="15239" y="10363"/>
                  </a:lnTo>
                  <a:lnTo>
                    <a:pt x="15239" y="10295"/>
                  </a:lnTo>
                  <a:lnTo>
                    <a:pt x="15443" y="9686"/>
                  </a:lnTo>
                  <a:lnTo>
                    <a:pt x="15510" y="9076"/>
                  </a:lnTo>
                  <a:lnTo>
                    <a:pt x="15646" y="8467"/>
                  </a:lnTo>
                  <a:lnTo>
                    <a:pt x="15646" y="7790"/>
                  </a:lnTo>
                  <a:lnTo>
                    <a:pt x="15578" y="7045"/>
                  </a:lnTo>
                  <a:lnTo>
                    <a:pt x="15510" y="6232"/>
                  </a:lnTo>
                  <a:lnTo>
                    <a:pt x="15307" y="5487"/>
                  </a:lnTo>
                  <a:lnTo>
                    <a:pt x="15036" y="4742"/>
                  </a:lnTo>
                  <a:lnTo>
                    <a:pt x="14698" y="4064"/>
                  </a:lnTo>
                  <a:lnTo>
                    <a:pt x="14291" y="3455"/>
                  </a:lnTo>
                  <a:lnTo>
                    <a:pt x="13817" y="2845"/>
                  </a:lnTo>
                  <a:lnTo>
                    <a:pt x="13343" y="2304"/>
                  </a:lnTo>
                  <a:lnTo>
                    <a:pt x="12801" y="1762"/>
                  </a:lnTo>
                  <a:lnTo>
                    <a:pt x="12192" y="1355"/>
                  </a:lnTo>
                  <a:lnTo>
                    <a:pt x="11514" y="949"/>
                  </a:lnTo>
                  <a:lnTo>
                    <a:pt x="10837" y="610"/>
                  </a:lnTo>
                  <a:lnTo>
                    <a:pt x="10160" y="339"/>
                  </a:lnTo>
                  <a:lnTo>
                    <a:pt x="9415" y="136"/>
                  </a:lnTo>
                  <a:lnTo>
                    <a:pt x="8602" y="1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6286246" y="1913453"/>
              <a:ext cx="303224" cy="495271"/>
            </a:xfrm>
            <a:custGeom>
              <a:avLst/>
              <a:gdLst/>
              <a:ahLst/>
              <a:cxnLst/>
              <a:rect l="l" t="t" r="r" b="b"/>
              <a:pathLst>
                <a:path w="7384" h="12057" extrusionOk="0">
                  <a:moveTo>
                    <a:pt x="3793" y="1"/>
                  </a:moveTo>
                  <a:lnTo>
                    <a:pt x="3116" y="69"/>
                  </a:lnTo>
                  <a:lnTo>
                    <a:pt x="2439" y="272"/>
                  </a:lnTo>
                  <a:lnTo>
                    <a:pt x="1897" y="611"/>
                  </a:lnTo>
                  <a:lnTo>
                    <a:pt x="1355" y="1085"/>
                  </a:lnTo>
                  <a:lnTo>
                    <a:pt x="949" y="1626"/>
                  </a:lnTo>
                  <a:lnTo>
                    <a:pt x="610" y="2236"/>
                  </a:lnTo>
                  <a:lnTo>
                    <a:pt x="407" y="2913"/>
                  </a:lnTo>
                  <a:lnTo>
                    <a:pt x="339" y="3591"/>
                  </a:lnTo>
                  <a:lnTo>
                    <a:pt x="339" y="7248"/>
                  </a:lnTo>
                  <a:lnTo>
                    <a:pt x="407" y="7586"/>
                  </a:lnTo>
                  <a:lnTo>
                    <a:pt x="543" y="7857"/>
                  </a:lnTo>
                  <a:lnTo>
                    <a:pt x="813" y="7993"/>
                  </a:lnTo>
                  <a:lnTo>
                    <a:pt x="1152" y="8061"/>
                  </a:lnTo>
                  <a:lnTo>
                    <a:pt x="1355" y="8128"/>
                  </a:lnTo>
                  <a:lnTo>
                    <a:pt x="1626" y="8196"/>
                  </a:lnTo>
                  <a:lnTo>
                    <a:pt x="1829" y="8331"/>
                  </a:lnTo>
                  <a:lnTo>
                    <a:pt x="1965" y="8535"/>
                  </a:lnTo>
                  <a:lnTo>
                    <a:pt x="2168" y="8738"/>
                  </a:lnTo>
                  <a:lnTo>
                    <a:pt x="2236" y="8941"/>
                  </a:lnTo>
                  <a:lnTo>
                    <a:pt x="2303" y="9144"/>
                  </a:lnTo>
                  <a:lnTo>
                    <a:pt x="2303" y="9415"/>
                  </a:lnTo>
                  <a:lnTo>
                    <a:pt x="2236" y="9618"/>
                  </a:lnTo>
                  <a:lnTo>
                    <a:pt x="2168" y="9889"/>
                  </a:lnTo>
                  <a:lnTo>
                    <a:pt x="2033" y="10092"/>
                  </a:lnTo>
                  <a:lnTo>
                    <a:pt x="1897" y="10228"/>
                  </a:lnTo>
                  <a:lnTo>
                    <a:pt x="1694" y="10363"/>
                  </a:lnTo>
                  <a:lnTo>
                    <a:pt x="1491" y="10499"/>
                  </a:lnTo>
                  <a:lnTo>
                    <a:pt x="1220" y="10567"/>
                  </a:lnTo>
                  <a:lnTo>
                    <a:pt x="746" y="10567"/>
                  </a:lnTo>
                  <a:lnTo>
                    <a:pt x="475" y="10634"/>
                  </a:lnTo>
                  <a:lnTo>
                    <a:pt x="204" y="10770"/>
                  </a:lnTo>
                  <a:lnTo>
                    <a:pt x="68" y="11041"/>
                  </a:lnTo>
                  <a:lnTo>
                    <a:pt x="1" y="11312"/>
                  </a:lnTo>
                  <a:lnTo>
                    <a:pt x="68" y="11582"/>
                  </a:lnTo>
                  <a:lnTo>
                    <a:pt x="204" y="11786"/>
                  </a:lnTo>
                  <a:lnTo>
                    <a:pt x="475" y="11989"/>
                  </a:lnTo>
                  <a:lnTo>
                    <a:pt x="746" y="12057"/>
                  </a:lnTo>
                  <a:lnTo>
                    <a:pt x="1017" y="12057"/>
                  </a:lnTo>
                  <a:lnTo>
                    <a:pt x="1558" y="11989"/>
                  </a:lnTo>
                  <a:lnTo>
                    <a:pt x="2033" y="11853"/>
                  </a:lnTo>
                  <a:lnTo>
                    <a:pt x="2507" y="11582"/>
                  </a:lnTo>
                  <a:lnTo>
                    <a:pt x="2913" y="11312"/>
                  </a:lnTo>
                  <a:lnTo>
                    <a:pt x="3252" y="10905"/>
                  </a:lnTo>
                  <a:lnTo>
                    <a:pt x="3523" y="10499"/>
                  </a:lnTo>
                  <a:lnTo>
                    <a:pt x="3658" y="10025"/>
                  </a:lnTo>
                  <a:lnTo>
                    <a:pt x="3726" y="9483"/>
                  </a:lnTo>
                  <a:lnTo>
                    <a:pt x="3726" y="8941"/>
                  </a:lnTo>
                  <a:lnTo>
                    <a:pt x="3590" y="8467"/>
                  </a:lnTo>
                  <a:lnTo>
                    <a:pt x="3387" y="7993"/>
                  </a:lnTo>
                  <a:lnTo>
                    <a:pt x="3116" y="7519"/>
                  </a:lnTo>
                  <a:lnTo>
                    <a:pt x="2778" y="7248"/>
                  </a:lnTo>
                  <a:lnTo>
                    <a:pt x="2507" y="7045"/>
                  </a:lnTo>
                  <a:lnTo>
                    <a:pt x="2168" y="6841"/>
                  </a:lnTo>
                  <a:lnTo>
                    <a:pt x="1762" y="6706"/>
                  </a:lnTo>
                  <a:lnTo>
                    <a:pt x="1762" y="3591"/>
                  </a:lnTo>
                  <a:lnTo>
                    <a:pt x="1829" y="3184"/>
                  </a:lnTo>
                  <a:lnTo>
                    <a:pt x="1965" y="2778"/>
                  </a:lnTo>
                  <a:lnTo>
                    <a:pt x="2168" y="2439"/>
                  </a:lnTo>
                  <a:lnTo>
                    <a:pt x="2371" y="2101"/>
                  </a:lnTo>
                  <a:lnTo>
                    <a:pt x="2710" y="1830"/>
                  </a:lnTo>
                  <a:lnTo>
                    <a:pt x="3048" y="1626"/>
                  </a:lnTo>
                  <a:lnTo>
                    <a:pt x="3387" y="1491"/>
                  </a:lnTo>
                  <a:lnTo>
                    <a:pt x="3793" y="1423"/>
                  </a:lnTo>
                  <a:lnTo>
                    <a:pt x="4268" y="1491"/>
                  </a:lnTo>
                  <a:lnTo>
                    <a:pt x="4606" y="1626"/>
                  </a:lnTo>
                  <a:lnTo>
                    <a:pt x="5013" y="1762"/>
                  </a:lnTo>
                  <a:lnTo>
                    <a:pt x="5283" y="2033"/>
                  </a:lnTo>
                  <a:lnTo>
                    <a:pt x="5554" y="2371"/>
                  </a:lnTo>
                  <a:lnTo>
                    <a:pt x="5758" y="2710"/>
                  </a:lnTo>
                  <a:lnTo>
                    <a:pt x="5893" y="3116"/>
                  </a:lnTo>
                  <a:lnTo>
                    <a:pt x="5961" y="3523"/>
                  </a:lnTo>
                  <a:lnTo>
                    <a:pt x="5961" y="3794"/>
                  </a:lnTo>
                  <a:lnTo>
                    <a:pt x="6164" y="4065"/>
                  </a:lnTo>
                  <a:lnTo>
                    <a:pt x="6367" y="4200"/>
                  </a:lnTo>
                  <a:lnTo>
                    <a:pt x="6638" y="4268"/>
                  </a:lnTo>
                  <a:lnTo>
                    <a:pt x="6909" y="4200"/>
                  </a:lnTo>
                  <a:lnTo>
                    <a:pt x="7180" y="4065"/>
                  </a:lnTo>
                  <a:lnTo>
                    <a:pt x="7315" y="3794"/>
                  </a:lnTo>
                  <a:lnTo>
                    <a:pt x="7383" y="3523"/>
                  </a:lnTo>
                  <a:lnTo>
                    <a:pt x="7315" y="2846"/>
                  </a:lnTo>
                  <a:lnTo>
                    <a:pt x="7112" y="2168"/>
                  </a:lnTo>
                  <a:lnTo>
                    <a:pt x="6773" y="1559"/>
                  </a:lnTo>
                  <a:lnTo>
                    <a:pt x="6299" y="1017"/>
                  </a:lnTo>
                  <a:lnTo>
                    <a:pt x="5758" y="543"/>
                  </a:lnTo>
                  <a:lnTo>
                    <a:pt x="5148" y="272"/>
                  </a:lnTo>
                  <a:lnTo>
                    <a:pt x="4471" y="69"/>
                  </a:lnTo>
                  <a:lnTo>
                    <a:pt x="3793" y="1"/>
                  </a:lnTo>
                  <a:close/>
                </a:path>
              </a:pathLst>
            </a:custGeom>
            <a:solidFill>
              <a:srgbClr val="081F2C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sp>
        <p:nvSpPr>
          <p:cNvPr id="498" name="Google Shape;498;p41"/>
          <p:cNvSpPr txBox="1"/>
          <p:nvPr/>
        </p:nvSpPr>
        <p:spPr>
          <a:xfrm>
            <a:off x="766197" y="1246607"/>
            <a:ext cx="1982550" cy="61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" sz="1150" dirty="0">
                <a:solidFill>
                  <a:schemeClr val="dk1"/>
                </a:solidFill>
                <a:latin typeface="Gotham Book" panose="02000604040000020004" pitchFamily="2" charset="0"/>
                <a:ea typeface="Red Hat Display Medium"/>
                <a:cs typeface="Red Hat Display Medium"/>
                <a:sym typeface="Red Hat Display"/>
              </a:rPr>
              <a:t>Identify key signals and </a:t>
            </a:r>
            <a:r>
              <a:rPr lang="en" sz="1150" dirty="0">
                <a:solidFill>
                  <a:srgbClr val="243746"/>
                </a:solidFill>
                <a:latin typeface="Gotham Book" panose="02000604040000020004" pitchFamily="2" charset="0"/>
                <a:ea typeface="Red Hat Display Medium"/>
                <a:cs typeface="Red Hat Display Medium"/>
                <a:sym typeface="Red Hat Display"/>
              </a:rPr>
              <a:t>learn why donors give </a:t>
            </a:r>
            <a:endParaRPr sz="1150" dirty="0">
              <a:solidFill>
                <a:srgbClr val="243746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  <a:p>
            <a:pPr algn="r">
              <a:lnSpc>
                <a:spcPct val="115000"/>
              </a:lnSpc>
            </a:pPr>
            <a:endParaRPr sz="900" dirty="0">
              <a:solidFill>
                <a:srgbClr val="243746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  <a:p>
            <a:pPr algn="r">
              <a:lnSpc>
                <a:spcPct val="115000"/>
              </a:lnSpc>
              <a:buClr>
                <a:srgbClr val="243746"/>
              </a:buClr>
              <a:buSzPts val="1800"/>
            </a:pPr>
            <a:endParaRPr sz="900" dirty="0">
              <a:solidFill>
                <a:srgbClr val="243746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  <p:sp>
        <p:nvSpPr>
          <p:cNvPr id="500" name="Google Shape;500;p41"/>
          <p:cNvSpPr txBox="1"/>
          <p:nvPr/>
        </p:nvSpPr>
        <p:spPr>
          <a:xfrm>
            <a:off x="1822981" y="929128"/>
            <a:ext cx="925650" cy="2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r">
              <a:lnSpc>
                <a:spcPct val="150000"/>
              </a:lnSpc>
              <a:buClr>
                <a:srgbClr val="243746"/>
              </a:buClr>
              <a:buSzPts val="2200"/>
            </a:pPr>
            <a:r>
              <a:rPr lang="en" dirty="0">
                <a:solidFill>
                  <a:srgbClr val="243746"/>
                </a:solidFill>
                <a:latin typeface="Gotham Medium" panose="02000604030000020004" pitchFamily="2" charset="0"/>
                <a:ea typeface="Red Hat Display ExtraBold"/>
                <a:cs typeface="Red Hat Display ExtraBold"/>
                <a:sym typeface="Red Hat Display ExtraBold"/>
              </a:rPr>
              <a:t>Listen</a:t>
            </a:r>
            <a:endParaRPr dirty="0">
              <a:latin typeface="Gotham Medium" panose="02000604030000020004" pitchFamily="2" charset="0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501" name="Google Shape;501;p41"/>
          <p:cNvSpPr txBox="1"/>
          <p:nvPr/>
        </p:nvSpPr>
        <p:spPr>
          <a:xfrm>
            <a:off x="567032" y="3716243"/>
            <a:ext cx="2164200" cy="35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algn="r">
              <a:lnSpc>
                <a:spcPct val="115000"/>
              </a:lnSpc>
              <a:buClr>
                <a:srgbClr val="243746"/>
              </a:buClr>
              <a:buSzPts val="2200"/>
            </a:pPr>
            <a:r>
              <a:rPr lang="en" sz="1150">
                <a:solidFill>
                  <a:srgbClr val="243746"/>
                </a:solidFill>
                <a:latin typeface="Gotham Book" panose="02000604040000020004" pitchFamily="2" charset="0"/>
                <a:ea typeface="Red Hat Display Medium"/>
                <a:cs typeface="Red Hat Display Medium"/>
                <a:sym typeface="Red Hat Display"/>
              </a:rPr>
              <a:t>Test and validate to become even more responsive. </a:t>
            </a:r>
            <a:endParaRPr sz="1150">
              <a:solidFill>
                <a:srgbClr val="243746"/>
              </a:solidFill>
              <a:latin typeface="Gotham Book" panose="02000604040000020004" pitchFamily="2" charset="0"/>
              <a:ea typeface="Red Hat Display Medium"/>
              <a:cs typeface="Red Hat Display Medium"/>
              <a:sym typeface="Red Hat Display"/>
            </a:endParaRPr>
          </a:p>
        </p:txBody>
      </p:sp>
      <p:sp>
        <p:nvSpPr>
          <p:cNvPr id="503" name="Google Shape;503;p41"/>
          <p:cNvSpPr txBox="1"/>
          <p:nvPr/>
        </p:nvSpPr>
        <p:spPr>
          <a:xfrm>
            <a:off x="1805431" y="3370246"/>
            <a:ext cx="925650" cy="2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r">
              <a:lnSpc>
                <a:spcPct val="150000"/>
              </a:lnSpc>
              <a:buClr>
                <a:srgbClr val="243746"/>
              </a:buClr>
              <a:buSzPts val="2200"/>
            </a:pPr>
            <a:r>
              <a:rPr lang="en" dirty="0">
                <a:solidFill>
                  <a:srgbClr val="243746"/>
                </a:solidFill>
                <a:latin typeface="Gotham Medium" panose="02000604030000020004" pitchFamily="2" charset="0"/>
                <a:ea typeface="Red Hat Display ExtraBold"/>
                <a:cs typeface="Red Hat Display ExtraBold"/>
                <a:sym typeface="Red Hat Display ExtraBold"/>
              </a:rPr>
              <a:t>Learn</a:t>
            </a:r>
            <a:endParaRPr dirty="0">
              <a:latin typeface="Gotham Medium" panose="02000604030000020004" pitchFamily="2" charset="0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504" name="Google Shape;504;p41"/>
          <p:cNvSpPr txBox="1"/>
          <p:nvPr/>
        </p:nvSpPr>
        <p:spPr>
          <a:xfrm>
            <a:off x="6209357" y="1247779"/>
            <a:ext cx="2164200" cy="68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243746"/>
              </a:buClr>
              <a:buSzPts val="1800"/>
            </a:pPr>
            <a:r>
              <a:rPr lang="en" sz="1150" dirty="0">
                <a:solidFill>
                  <a:srgbClr val="243746"/>
                </a:solidFill>
                <a:latin typeface="Gotham Book" panose="02000604040000020004" pitchFamily="2" charset="0"/>
                <a:ea typeface="Red Hat Display Medium"/>
                <a:cs typeface="Red Hat Display Medium"/>
                <a:sym typeface="Red Hat Display"/>
              </a:rPr>
              <a:t>Connect personally and automate touches as needed</a:t>
            </a:r>
            <a:endParaRPr sz="1150" dirty="0">
              <a:latin typeface="Gotham Book" panose="02000604040000020004" pitchFamily="2" charset="0"/>
            </a:endParaRPr>
          </a:p>
        </p:txBody>
      </p:sp>
      <p:sp>
        <p:nvSpPr>
          <p:cNvPr id="505" name="Google Shape;505;p41"/>
          <p:cNvSpPr txBox="1"/>
          <p:nvPr/>
        </p:nvSpPr>
        <p:spPr>
          <a:xfrm>
            <a:off x="6747348" y="420976"/>
            <a:ext cx="280500" cy="2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 fontScale="92500" lnSpcReduction="20000"/>
          </a:bodyPr>
          <a:lstStyle/>
          <a:p>
            <a:pPr>
              <a:lnSpc>
                <a:spcPct val="150000"/>
              </a:lnSpc>
              <a:buClr>
                <a:srgbClr val="243746"/>
              </a:buClr>
              <a:buSzPts val="2200"/>
            </a:pPr>
            <a:r>
              <a:rPr lang="en" sz="1100">
                <a:solidFill>
                  <a:srgbClr val="243746"/>
                </a:solidFill>
                <a:latin typeface="Red Hat Display Medium"/>
                <a:ea typeface="Red Hat Display Medium"/>
                <a:cs typeface="Red Hat Display Medium"/>
                <a:sym typeface="Red Hat Display"/>
              </a:rPr>
              <a:t>02</a:t>
            </a:r>
            <a:endParaRPr sz="500"/>
          </a:p>
        </p:txBody>
      </p:sp>
      <p:sp>
        <p:nvSpPr>
          <p:cNvPr id="506" name="Google Shape;506;p41"/>
          <p:cNvSpPr txBox="1"/>
          <p:nvPr/>
        </p:nvSpPr>
        <p:spPr>
          <a:xfrm>
            <a:off x="6209358" y="930303"/>
            <a:ext cx="1321350" cy="2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243746"/>
              </a:buClr>
              <a:buSzPts val="2200"/>
            </a:pPr>
            <a:r>
              <a:rPr lang="en" dirty="0">
                <a:solidFill>
                  <a:srgbClr val="243746"/>
                </a:solidFill>
                <a:latin typeface="Gotham Medium" panose="02000604030000020004" pitchFamily="2" charset="0"/>
                <a:ea typeface="Red Hat Display ExtraBold"/>
                <a:cs typeface="Red Hat Display ExtraBold"/>
                <a:sym typeface="Red Hat Display ExtraBold"/>
              </a:rPr>
              <a:t>Connect</a:t>
            </a:r>
            <a:endParaRPr dirty="0">
              <a:latin typeface="Gotham Medium" panose="02000604030000020004" pitchFamily="2" charset="0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507" name="Google Shape;507;p41"/>
          <p:cNvSpPr txBox="1"/>
          <p:nvPr/>
        </p:nvSpPr>
        <p:spPr>
          <a:xfrm>
            <a:off x="6273424" y="3721069"/>
            <a:ext cx="2164200" cy="65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243746"/>
              </a:buClr>
              <a:buSzPts val="1800"/>
            </a:pPr>
            <a:r>
              <a:rPr lang="en" sz="1150" dirty="0">
                <a:solidFill>
                  <a:srgbClr val="243746"/>
                </a:solidFill>
                <a:latin typeface="Gotham Book" panose="02000604040000020004" pitchFamily="2" charset="0"/>
                <a:ea typeface="Red Hat Display Medium"/>
                <a:cs typeface="Red Hat Display Medium"/>
                <a:sym typeface="Red Hat Display"/>
              </a:rPr>
              <a:t>Suggest next right step with personalized asks.</a:t>
            </a:r>
            <a:endParaRPr sz="1150" dirty="0">
              <a:latin typeface="Gotham Book" panose="02000604040000020004" pitchFamily="2" charset="0"/>
            </a:endParaRPr>
          </a:p>
        </p:txBody>
      </p:sp>
      <p:sp>
        <p:nvSpPr>
          <p:cNvPr id="509" name="Google Shape;509;p41"/>
          <p:cNvSpPr txBox="1"/>
          <p:nvPr/>
        </p:nvSpPr>
        <p:spPr>
          <a:xfrm>
            <a:off x="6273409" y="3375069"/>
            <a:ext cx="1499250" cy="2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243746"/>
              </a:buClr>
              <a:buSzPts val="2200"/>
            </a:pPr>
            <a:r>
              <a:rPr lang="en" dirty="0">
                <a:solidFill>
                  <a:srgbClr val="243746"/>
                </a:solidFill>
                <a:latin typeface="Gotham Medium" panose="02000604030000020004" pitchFamily="2" charset="0"/>
                <a:ea typeface="Red Hat Display ExtraBold"/>
                <a:cs typeface="Red Hat Display ExtraBold"/>
                <a:sym typeface="Red Hat Display ExtraBold"/>
              </a:rPr>
              <a:t>Suggest</a:t>
            </a:r>
            <a:endParaRPr dirty="0">
              <a:latin typeface="Gotham Medium" panose="02000604030000020004" pitchFamily="2" charset="0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510" name="Google Shape;510;p41"/>
          <p:cNvSpPr/>
          <p:nvPr/>
        </p:nvSpPr>
        <p:spPr>
          <a:xfrm rot="5400000">
            <a:off x="3345343" y="1365712"/>
            <a:ext cx="2262300" cy="2262750"/>
          </a:xfrm>
          <a:prstGeom prst="donut">
            <a:avLst>
              <a:gd name="adj" fmla="val 18417"/>
            </a:avLst>
          </a:prstGeom>
          <a:solidFill>
            <a:srgbClr val="D7E4ED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511" name="Google Shape;511;p41"/>
          <p:cNvSpPr txBox="1"/>
          <p:nvPr/>
        </p:nvSpPr>
        <p:spPr>
          <a:xfrm>
            <a:off x="3111432" y="1871724"/>
            <a:ext cx="2877923" cy="20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/>
            <a:r>
              <a:rPr lang="en" sz="1650" dirty="0">
                <a:solidFill>
                  <a:srgbClr val="243746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A better approach</a:t>
            </a:r>
            <a:endParaRPr sz="1650" dirty="0">
              <a:solidFill>
                <a:srgbClr val="243746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grpSp>
        <p:nvGrpSpPr>
          <p:cNvPr id="513" name="Google Shape;513;p41"/>
          <p:cNvGrpSpPr/>
          <p:nvPr/>
        </p:nvGrpSpPr>
        <p:grpSpPr>
          <a:xfrm>
            <a:off x="3320114" y="2107815"/>
            <a:ext cx="2537870" cy="845985"/>
            <a:chOff x="6623442" y="4065474"/>
            <a:chExt cx="5210367" cy="1736844"/>
          </a:xfrm>
        </p:grpSpPr>
        <p:sp>
          <p:nvSpPr>
            <p:cNvPr id="514" name="Google Shape;514;p41"/>
            <p:cNvSpPr txBox="1"/>
            <p:nvPr/>
          </p:nvSpPr>
          <p:spPr>
            <a:xfrm>
              <a:off x="7072156" y="5221584"/>
              <a:ext cx="4550008" cy="580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r>
                <a:rPr lang="en" sz="2800" b="1" dirty="0">
                  <a:solidFill>
                    <a:srgbClr val="243746"/>
                  </a:solidFill>
                  <a:latin typeface="Red Hat Display Black"/>
                  <a:ea typeface="Red Hat Display Black"/>
                  <a:cs typeface="Red Hat Display Black"/>
                  <a:sym typeface="Red Hat Display"/>
                </a:rPr>
                <a:t>fundraising</a:t>
              </a:r>
              <a:endParaRPr sz="2800" b="1" dirty="0">
                <a:solidFill>
                  <a:srgbClr val="243746"/>
                </a:solidFill>
                <a:latin typeface="Red Hat Display Black"/>
                <a:ea typeface="Red Hat Display Black"/>
                <a:cs typeface="Red Hat Display Black"/>
                <a:sym typeface="Red Hat Display"/>
              </a:endParaRPr>
            </a:p>
          </p:txBody>
        </p:sp>
        <p:pic>
          <p:nvPicPr>
            <p:cNvPr id="515" name="Google Shape;515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23442" y="4065474"/>
              <a:ext cx="5210367" cy="12819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PICON2023-Template-Jan2023  -  Read-Only" id="{71057602-357C-427D-B236-976A94E02BDE}" vid="{700F57DB-343F-4DDF-99EC-E8ECFF44D5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5864</TotalTime>
  <Words>468</Words>
  <Application>Microsoft Macintosh PowerPoint</Application>
  <PresentationFormat>On-screen Show (16:9)</PresentationFormat>
  <Paragraphs>104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Gotham Bold</vt:lpstr>
      <vt:lpstr>Gotham Book</vt:lpstr>
      <vt:lpstr>Gotham Light</vt:lpstr>
      <vt:lpstr>Gotham Medium</vt:lpstr>
      <vt:lpstr>Helvetica Neue</vt:lpstr>
      <vt:lpstr>Red Hat Display Black</vt:lpstr>
      <vt:lpstr>Red Hat Display ExtraBold</vt:lpstr>
      <vt:lpstr>Red Hat Display Medium</vt:lpstr>
      <vt:lpstr>Red Hat Display SemiBold</vt:lpstr>
      <vt:lpstr>Office Theme</vt:lpstr>
      <vt:lpstr>Driving Generosity with Responsive Fundraising</vt:lpstr>
      <vt:lpstr>PowerPoint Presentation</vt:lpstr>
      <vt:lpstr>What is Responsive?</vt:lpstr>
      <vt:lpstr>Giving is personal</vt:lpstr>
      <vt:lpstr>The legacy, impersonal model</vt:lpstr>
      <vt:lpstr>The world you fundraise in has changed.</vt:lpstr>
      <vt:lpstr>PowerPoint Presentation</vt:lpstr>
      <vt:lpstr>PowerPoint Presentation</vt:lpstr>
      <vt:lpstr>PowerPoint Presentation</vt:lpstr>
      <vt:lpstr>Responsive, dynamic campaigns</vt:lpstr>
      <vt:lpstr>A Responsive Tech Stack</vt:lpstr>
      <vt:lpstr>PowerPoint Presentation</vt:lpstr>
      <vt:lpstr>A Responsive Team Mindset</vt:lpstr>
      <vt:lpstr>Unsiloing Teams</vt:lpstr>
      <vt:lpstr>Unsiloing Teams Org Structure &amp; Communication</vt:lpstr>
      <vt:lpstr>Unsiloing Teams The Right Seat on the Bus</vt:lpstr>
      <vt:lpstr>Unsiloing Teams Managing Inherited Teams</vt:lpstr>
      <vt:lpstr>Accountable to Metrics &amp; Mission</vt:lpstr>
      <vt:lpstr>Accountable to Metrics &amp; Mission Data    Strategy</vt:lpstr>
      <vt:lpstr>Accountable to Metrics &amp; Mission Reporting    Transparency</vt:lpstr>
      <vt:lpstr>Accountable to Metrics &amp; Mission Growth</vt:lpstr>
      <vt:lpstr>Safety in Experimentation/Failure</vt:lpstr>
      <vt:lpstr>Safety in Experimentation/Failure Try</vt:lpstr>
      <vt:lpstr>Safety in Experimentation/Failure Test</vt:lpstr>
      <vt:lpstr>Safety in Experimentation/Failure Transform</vt:lpstr>
      <vt:lpstr>How does Responsive look in practice?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Driving Generosity with Responsive Fundraising</dc:title>
  <dc:creator>Gabe Cooper</dc:creator>
  <cp:lastModifiedBy>Gabe Cooper</cp:lastModifiedBy>
  <cp:revision>4</cp:revision>
  <dcterms:created xsi:type="dcterms:W3CDTF">2023-02-06T16:15:37Z</dcterms:created>
  <dcterms:modified xsi:type="dcterms:W3CDTF">2023-02-15T19:16:30Z</dcterms:modified>
</cp:coreProperties>
</file>