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1" r:id="rId10"/>
    <p:sldId id="269" r:id="rId11"/>
    <p:sldId id="270" r:id="rId12"/>
    <p:sldId id="274" r:id="rId13"/>
    <p:sldId id="273" r:id="rId14"/>
    <p:sldId id="275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A98"/>
    <a:srgbClr val="FEC51D"/>
    <a:srgbClr val="659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5F839-4AEB-4152-9A92-26F7CD2AA57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5E567-6481-4385-8786-9B77B5C08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60F0-3B82-42BA-B589-CF135C0EDC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4634" y="1156855"/>
            <a:ext cx="4324348" cy="1870363"/>
          </a:xfrm>
          <a:prstGeom prst="rect">
            <a:avLst/>
          </a:prstGeom>
        </p:spPr>
        <p:txBody>
          <a:bodyPr anchor="b"/>
          <a:lstStyle>
            <a:lvl1pPr algn="l">
              <a:defRPr sz="4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F0DF4D-9F40-4EAF-BF6B-8B6EE903E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3479220" cy="679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03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2728-7624-466E-ACED-98E59EEFFC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080654"/>
            <a:ext cx="7886700" cy="5406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B5AA76-7C9A-462D-8CA3-178CA16824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779588"/>
            <a:ext cx="7886700" cy="2473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692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99888B8-FB10-406E-B7E1-7CB8E7F880B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650" y="1163782"/>
            <a:ext cx="7886700" cy="30891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2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E45F9F-C308-4CCA-8E9C-E7AABC7EA50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2" r:id="rId3"/>
    <p:sldLayoutId id="214748365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otham Medium" panose="02000604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76B-3ADE-473F-9C14-CE884486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34" y="1156855"/>
            <a:ext cx="7437926" cy="1870363"/>
          </a:xfrm>
        </p:spPr>
        <p:txBody>
          <a:bodyPr/>
          <a:lstStyle/>
          <a:p>
            <a:r>
              <a:rPr lang="en-US" dirty="0"/>
              <a:t>Laissez les bons temp </a:t>
            </a:r>
            <a:r>
              <a:rPr lang="en-US" dirty="0" err="1"/>
              <a:t>rouler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Building your “dream team”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FC6D4-DD31-4660-BB4D-3991DCD7DC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Julie Naranjo Upham, CFRE</a:t>
            </a:r>
          </a:p>
          <a:p>
            <a:r>
              <a:rPr lang="en-US" dirty="0"/>
              <a:t>Taylor McMillan</a:t>
            </a:r>
          </a:p>
        </p:txBody>
      </p:sp>
    </p:spTree>
    <p:extLst>
      <p:ext uri="{BB962C8B-B14F-4D97-AF65-F5344CB8AC3E}">
        <p14:creationId xmlns:p14="http://schemas.microsoft.com/office/powerpoint/2010/main" val="364474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When have you used regular planning activities to plan for donor activities?</a:t>
            </a:r>
          </a:p>
        </p:txBody>
      </p:sp>
    </p:spTree>
    <p:extLst>
      <p:ext uri="{BB962C8B-B14F-4D97-AF65-F5344CB8AC3E}">
        <p14:creationId xmlns:p14="http://schemas.microsoft.com/office/powerpoint/2010/main" val="33062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How many of your donors have clear donors plans?</a:t>
            </a:r>
          </a:p>
        </p:txBody>
      </p:sp>
    </p:spTree>
    <p:extLst>
      <p:ext uri="{BB962C8B-B14F-4D97-AF65-F5344CB8AC3E}">
        <p14:creationId xmlns:p14="http://schemas.microsoft.com/office/powerpoint/2010/main" val="352183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Everywhere else it’s just a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Learn from every leader</a:t>
            </a:r>
          </a:p>
          <a:p>
            <a:r>
              <a:rPr lang="en-US" dirty="0"/>
              <a:t>Defined roles moves the team forward</a:t>
            </a:r>
          </a:p>
          <a:p>
            <a:r>
              <a:rPr lang="en-US" dirty="0"/>
              <a:t>Clear and communicated plans</a:t>
            </a:r>
          </a:p>
          <a:p>
            <a:r>
              <a:rPr lang="en-US" dirty="0"/>
              <a:t>Document, document, document</a:t>
            </a:r>
          </a:p>
          <a:p>
            <a:r>
              <a:rPr lang="en-US" dirty="0"/>
              <a:t>Celebrate wins!</a:t>
            </a:r>
          </a:p>
        </p:txBody>
      </p:sp>
    </p:spTree>
    <p:extLst>
      <p:ext uri="{BB962C8B-B14F-4D97-AF65-F5344CB8AC3E}">
        <p14:creationId xmlns:p14="http://schemas.microsoft.com/office/powerpoint/2010/main" val="384972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73915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76B-3ADE-473F-9C14-CE884486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34" y="1156855"/>
            <a:ext cx="6598426" cy="1870363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FC6D4-DD31-4660-BB4D-3991DCD7DC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7973018" cy="679450"/>
          </a:xfrm>
        </p:spPr>
        <p:txBody>
          <a:bodyPr/>
          <a:lstStyle/>
          <a:p>
            <a:r>
              <a:rPr lang="en-US" dirty="0"/>
              <a:t>Julie Naranjo Upham, CFRE – jupham@conservation.org</a:t>
            </a:r>
          </a:p>
          <a:p>
            <a:r>
              <a:rPr lang="en-US" dirty="0"/>
              <a:t>Taylor McMillan – taylor.mcmillan@nmss.org</a:t>
            </a:r>
          </a:p>
        </p:txBody>
      </p:sp>
    </p:spTree>
    <p:extLst>
      <p:ext uri="{BB962C8B-B14F-4D97-AF65-F5344CB8AC3E}">
        <p14:creationId xmlns:p14="http://schemas.microsoft.com/office/powerpoint/2010/main" val="244281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Beads &amp; Bling, it’s a Mardi Gras thing!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Build, Include, Execute</a:t>
            </a:r>
          </a:p>
          <a:p>
            <a:r>
              <a:rPr lang="en-US" dirty="0"/>
              <a:t>Finding your keys to leadership</a:t>
            </a:r>
          </a:p>
          <a:p>
            <a:r>
              <a:rPr lang="en-US" dirty="0"/>
              <a:t>All about the donors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4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Mardi Krewe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Importance of New Perspectives (Hiring for “fit”?)</a:t>
            </a:r>
          </a:p>
          <a:p>
            <a:r>
              <a:rPr lang="en-US" dirty="0"/>
              <a:t>Onboarding for the long haul</a:t>
            </a:r>
          </a:p>
          <a:p>
            <a:r>
              <a:rPr lang="en-US" dirty="0"/>
              <a:t>Trust &amp; Transparency</a:t>
            </a:r>
          </a:p>
          <a:p>
            <a:r>
              <a:rPr lang="en-US" dirty="0"/>
              <a:t>Planning for the future</a:t>
            </a:r>
          </a:p>
          <a:p>
            <a:r>
              <a:rPr lang="en-US" dirty="0"/>
              <a:t>Samples: Hiring Matrix &amp; 30-60-90 Plan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5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What has been a key ingredient on your team that has helped it be successful?</a:t>
            </a:r>
          </a:p>
        </p:txBody>
      </p:sp>
    </p:spTree>
    <p:extLst>
      <p:ext uri="{BB962C8B-B14F-4D97-AF65-F5344CB8AC3E}">
        <p14:creationId xmlns:p14="http://schemas.microsoft.com/office/powerpoint/2010/main" val="38725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What do you wish you had known coming into your current role?</a:t>
            </a:r>
          </a:p>
        </p:txBody>
      </p:sp>
    </p:spTree>
    <p:extLst>
      <p:ext uri="{BB962C8B-B14F-4D97-AF65-F5344CB8AC3E}">
        <p14:creationId xmlns:p14="http://schemas.microsoft.com/office/powerpoint/2010/main" val="118203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the Floats in the Parade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Natural Partners</a:t>
            </a:r>
            <a:endParaRPr lang="en-US" b="1" dirty="0"/>
          </a:p>
          <a:p>
            <a:r>
              <a:rPr lang="en-US" dirty="0"/>
              <a:t>Defining roles</a:t>
            </a:r>
          </a:p>
          <a:p>
            <a:r>
              <a:rPr lang="en-US" dirty="0"/>
              <a:t>Inclusive Decision Making Culture</a:t>
            </a:r>
          </a:p>
          <a:p>
            <a:r>
              <a:rPr lang="en-US" dirty="0"/>
              <a:t>Executive and Volunteer Partnership</a:t>
            </a:r>
          </a:p>
          <a:p>
            <a:r>
              <a:rPr lang="en-US" dirty="0"/>
              <a:t>Sample: Relationship Teams Definitions</a:t>
            </a:r>
          </a:p>
        </p:txBody>
      </p:sp>
    </p:spTree>
    <p:extLst>
      <p:ext uri="{BB962C8B-B14F-4D97-AF65-F5344CB8AC3E}">
        <p14:creationId xmlns:p14="http://schemas.microsoft.com/office/powerpoint/2010/main" val="137479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What are some ways that you include executives in training and fundraising?</a:t>
            </a:r>
          </a:p>
        </p:txBody>
      </p:sp>
    </p:spTree>
    <p:extLst>
      <p:ext uri="{BB962C8B-B14F-4D97-AF65-F5344CB8AC3E}">
        <p14:creationId xmlns:p14="http://schemas.microsoft.com/office/powerpoint/2010/main" val="249719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Think of 2-3 Natural Partners who are good with your donors, why?</a:t>
            </a:r>
          </a:p>
        </p:txBody>
      </p:sp>
    </p:spTree>
    <p:extLst>
      <p:ext uri="{BB962C8B-B14F-4D97-AF65-F5344CB8AC3E}">
        <p14:creationId xmlns:p14="http://schemas.microsoft.com/office/powerpoint/2010/main" val="139219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a Little Sparkle Wherever You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The Why – having your plan</a:t>
            </a:r>
          </a:p>
          <a:p>
            <a:r>
              <a:rPr lang="en-US" dirty="0"/>
              <a:t>The What – key ingredients for your plan</a:t>
            </a:r>
          </a:p>
          <a:p>
            <a:r>
              <a:rPr lang="en-US" dirty="0"/>
              <a:t>The How – regular discussions and reviews</a:t>
            </a:r>
          </a:p>
          <a:p>
            <a:r>
              <a:rPr lang="en-US" dirty="0"/>
              <a:t>Be willing to change course</a:t>
            </a:r>
          </a:p>
          <a:p>
            <a:r>
              <a:rPr lang="en-US" dirty="0"/>
              <a:t>Samples: Account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5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PICON2023-Template-Jan2023  -  Read-Only" id="{71057602-357C-427D-B236-976A94E02BDE}" vid="{700F57DB-343F-4DDF-99EC-E8ECFF44D5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171202393013_AFPICON2023-Template-Jan2023 (1)</Template>
  <TotalTime>139</TotalTime>
  <Words>287</Words>
  <Application>Microsoft Office PowerPoint</Application>
  <PresentationFormat>On-screen Show (16:9)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Gotham Light</vt:lpstr>
      <vt:lpstr>Gotham Medium</vt:lpstr>
      <vt:lpstr>Office Theme</vt:lpstr>
      <vt:lpstr>Laissez les bons temp rouler:  Building your “dream team”</vt:lpstr>
      <vt:lpstr>Beads &amp; Bling, it’s a Mardi Gras thing!</vt:lpstr>
      <vt:lpstr>My Mardi Krewe</vt:lpstr>
      <vt:lpstr>Discussion #1</vt:lpstr>
      <vt:lpstr>Reflection #1</vt:lpstr>
      <vt:lpstr>All the Floats in the Parade</vt:lpstr>
      <vt:lpstr>Discussion #2</vt:lpstr>
      <vt:lpstr>Reflection #2</vt:lpstr>
      <vt:lpstr>Leave a Little Sparkle Wherever You Go</vt:lpstr>
      <vt:lpstr>Discussion #3</vt:lpstr>
      <vt:lpstr>Reflection #3</vt:lpstr>
      <vt:lpstr>Everywhere else it’s just a Tuesday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Eubanks</dc:creator>
  <cp:lastModifiedBy>Julie Upham</cp:lastModifiedBy>
  <cp:revision>3</cp:revision>
  <dcterms:created xsi:type="dcterms:W3CDTF">2023-01-17T15:31:17Z</dcterms:created>
  <dcterms:modified xsi:type="dcterms:W3CDTF">2023-03-21T01:49:10Z</dcterms:modified>
</cp:coreProperties>
</file>